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E590-987E-44A2-A6EA-66BF9F89C0B7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D160-6A9F-4108-A455-0B5B5B7F387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E590-987E-44A2-A6EA-66BF9F89C0B7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D160-6A9F-4108-A455-0B5B5B7F387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E590-987E-44A2-A6EA-66BF9F89C0B7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D160-6A9F-4108-A455-0B5B5B7F387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E590-987E-44A2-A6EA-66BF9F89C0B7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D160-6A9F-4108-A455-0B5B5B7F387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E590-987E-44A2-A6EA-66BF9F89C0B7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D160-6A9F-4108-A455-0B5B5B7F387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E590-987E-44A2-A6EA-66BF9F89C0B7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D160-6A9F-4108-A455-0B5B5B7F3877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E590-987E-44A2-A6EA-66BF9F89C0B7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D160-6A9F-4108-A455-0B5B5B7F387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E590-987E-44A2-A6EA-66BF9F89C0B7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D160-6A9F-4108-A455-0B5B5B7F387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E590-987E-44A2-A6EA-66BF9F89C0B7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D160-6A9F-4108-A455-0B5B5B7F387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E590-987E-44A2-A6EA-66BF9F89C0B7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F9D160-6A9F-4108-A455-0B5B5B7F387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E590-987E-44A2-A6EA-66BF9F89C0B7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D160-6A9F-4108-A455-0B5B5B7F387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5F4E590-987E-44A2-A6EA-66BF9F89C0B7}" type="datetimeFigureOut">
              <a:rPr lang="es-ES" smtClean="0"/>
              <a:t>18/08/2015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0F9D160-6A9F-4108-A455-0B5B5B7F3877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YOUR@E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ettings/ssh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Instalación de </a:t>
            </a:r>
            <a:r>
              <a:rPr lang="es-ES" dirty="0" err="1" smtClean="0"/>
              <a:t>bonsaiERP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8984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INSTALANDO </a:t>
            </a:r>
            <a:r>
              <a:rPr lang="en-US" dirty="0" err="1" smtClean="0"/>
              <a:t>phantomjs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$ </a:t>
            </a:r>
            <a:r>
              <a:rPr lang="en-US" b="0" dirty="0" err="1"/>
              <a:t>sudo</a:t>
            </a:r>
            <a:r>
              <a:rPr lang="en-US" b="0" dirty="0"/>
              <a:t> apt-get install </a:t>
            </a:r>
            <a:r>
              <a:rPr lang="en-US" b="0" dirty="0" err="1"/>
              <a:t>phantomjs</a:t>
            </a:r>
            <a:endParaRPr lang="es-ES" b="0" dirty="0"/>
          </a:p>
          <a:p>
            <a:r>
              <a:rPr lang="es-BO" b="0" dirty="0"/>
              <a:t>Para verificar que ha sido instalado correctamente</a:t>
            </a:r>
            <a:endParaRPr lang="es-ES" b="0" dirty="0"/>
          </a:p>
          <a:p>
            <a:r>
              <a:rPr lang="es-BO" b="0" dirty="0"/>
              <a:t>$ </a:t>
            </a:r>
            <a:r>
              <a:rPr lang="es-BO" b="0" dirty="0" err="1"/>
              <a:t>phantomjs</a:t>
            </a:r>
            <a:r>
              <a:rPr lang="es-BO" b="0" dirty="0"/>
              <a:t> –v</a:t>
            </a:r>
            <a:endParaRPr lang="es-ES" b="0" dirty="0"/>
          </a:p>
          <a:p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440731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INSTALAMOS </a:t>
            </a:r>
            <a:r>
              <a:rPr lang="es-BO" dirty="0" smtClean="0"/>
              <a:t>BONSAIERP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dirty="0"/>
              <a:t>$ </a:t>
            </a:r>
            <a:r>
              <a:rPr lang="es-ES" b="0" dirty="0" err="1"/>
              <a:t>git</a:t>
            </a:r>
            <a:r>
              <a:rPr lang="es-ES" b="0" dirty="0"/>
              <a:t> clone https://github.com/boriscy/bonsaiERP</a:t>
            </a:r>
          </a:p>
          <a:p>
            <a:r>
              <a:rPr lang="es-ES" b="0" dirty="0"/>
              <a:t>$ cd </a:t>
            </a:r>
            <a:r>
              <a:rPr lang="es-ES" b="0" dirty="0" err="1"/>
              <a:t>bonsaiERP</a:t>
            </a:r>
            <a:endParaRPr lang="es-ES" b="0" dirty="0"/>
          </a:p>
          <a:p>
            <a:r>
              <a:rPr lang="es-ES" b="0" dirty="0"/>
              <a:t>$</a:t>
            </a:r>
            <a:r>
              <a:rPr lang="es-ES" b="0" dirty="0" err="1"/>
              <a:t>bundle</a:t>
            </a:r>
            <a:r>
              <a:rPr lang="es-ES" b="0" dirty="0"/>
              <a:t> </a:t>
            </a:r>
            <a:r>
              <a:rPr lang="es-ES" b="0" dirty="0" err="1"/>
              <a:t>install</a:t>
            </a:r>
            <a:endParaRPr lang="es-ES" b="0" dirty="0"/>
          </a:p>
          <a:p>
            <a:r>
              <a:rPr lang="es-ES" b="0" dirty="0"/>
              <a:t>$ </a:t>
            </a:r>
            <a:r>
              <a:rPr lang="es-ES" b="0" dirty="0" err="1"/>
              <a:t>rake</a:t>
            </a:r>
            <a:r>
              <a:rPr lang="es-ES" b="0" dirty="0"/>
              <a:t> </a:t>
            </a:r>
            <a:r>
              <a:rPr lang="es-ES" b="0" dirty="0" err="1"/>
              <a:t>db:migrate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9428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692696"/>
            <a:ext cx="7520940" cy="548640"/>
          </a:xfrm>
        </p:spPr>
        <p:txBody>
          <a:bodyPr/>
          <a:lstStyle/>
          <a:p>
            <a:r>
              <a:rPr lang="es-BO" dirty="0"/>
              <a:t>Cómo crear un usuario en la base de datos para la aplicación </a:t>
            </a:r>
            <a:r>
              <a:rPr lang="es-BO" dirty="0" err="1"/>
              <a:t>Rails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556792"/>
            <a:ext cx="7520940" cy="3579849"/>
          </a:xfrm>
        </p:spPr>
        <p:txBody>
          <a:bodyPr>
            <a:normAutofit lnSpcReduction="10000"/>
          </a:bodyPr>
          <a:lstStyle/>
          <a:p>
            <a:r>
              <a:rPr lang="es-BO" b="0" dirty="0" err="1"/>
              <a:t>franzbel@ubuntu</a:t>
            </a:r>
            <a:r>
              <a:rPr lang="es-BO" b="0" dirty="0"/>
              <a:t>:~/</a:t>
            </a:r>
            <a:r>
              <a:rPr lang="es-BO" b="0" dirty="0" err="1"/>
              <a:t>bonsaiERP</a:t>
            </a:r>
            <a:r>
              <a:rPr lang="es-BO" b="0" dirty="0"/>
              <a:t>$ sudo su </a:t>
            </a:r>
            <a:r>
              <a:rPr lang="es-BO" b="0" dirty="0" err="1"/>
              <a:t>postgres</a:t>
            </a:r>
            <a:r>
              <a:rPr lang="es-BO" b="0" dirty="0"/>
              <a:t> -c </a:t>
            </a:r>
            <a:r>
              <a:rPr lang="es-BO" b="0" dirty="0" err="1"/>
              <a:t>psql</a:t>
            </a:r>
            <a:endParaRPr lang="es-ES" b="0" dirty="0"/>
          </a:p>
          <a:p>
            <a:r>
              <a:rPr lang="en-US" b="0" dirty="0"/>
              <a:t>[</a:t>
            </a:r>
            <a:r>
              <a:rPr lang="en-US" b="0" dirty="0" err="1"/>
              <a:t>sudo</a:t>
            </a:r>
            <a:r>
              <a:rPr lang="en-US" b="0" dirty="0"/>
              <a:t>] password for </a:t>
            </a:r>
            <a:r>
              <a:rPr lang="en-US" b="0" dirty="0" err="1"/>
              <a:t>franzbel</a:t>
            </a:r>
            <a:r>
              <a:rPr lang="en-US" b="0" dirty="0"/>
              <a:t>: </a:t>
            </a:r>
            <a:endParaRPr lang="es-ES" b="0" dirty="0"/>
          </a:p>
          <a:p>
            <a:r>
              <a:rPr lang="en-US" b="0" dirty="0" err="1"/>
              <a:t>psql</a:t>
            </a:r>
            <a:r>
              <a:rPr lang="en-US" b="0" dirty="0"/>
              <a:t> (9.3.9)</a:t>
            </a:r>
            <a:endParaRPr lang="es-ES" b="0" dirty="0"/>
          </a:p>
          <a:p>
            <a:r>
              <a:rPr lang="en-US" b="0" dirty="0"/>
              <a:t>Type "help" for help.</a:t>
            </a:r>
            <a:endParaRPr lang="es-ES" b="0" dirty="0"/>
          </a:p>
          <a:p>
            <a:r>
              <a:rPr lang="en-US" b="0" dirty="0"/>
              <a:t> </a:t>
            </a:r>
            <a:endParaRPr lang="es-ES" b="0" dirty="0"/>
          </a:p>
          <a:p>
            <a:r>
              <a:rPr lang="en-US" b="0" dirty="0" err="1"/>
              <a:t>postgres</a:t>
            </a:r>
            <a:r>
              <a:rPr lang="en-US" b="0" dirty="0"/>
              <a:t>=# CREATE USER </a:t>
            </a:r>
            <a:r>
              <a:rPr lang="en-US" b="0" dirty="0" err="1"/>
              <a:t>postgres</a:t>
            </a:r>
            <a:r>
              <a:rPr lang="en-US" b="0" dirty="0"/>
              <a:t> WITH PASSWORD 'demo123';</a:t>
            </a:r>
            <a:endParaRPr lang="es-ES" b="0" dirty="0"/>
          </a:p>
          <a:p>
            <a:r>
              <a:rPr lang="en-US" b="0" dirty="0"/>
              <a:t>ERROR:  role "</a:t>
            </a:r>
            <a:r>
              <a:rPr lang="en-US" b="0" dirty="0" err="1"/>
              <a:t>postgres</a:t>
            </a:r>
            <a:r>
              <a:rPr lang="en-US" b="0" dirty="0"/>
              <a:t>" already exists</a:t>
            </a:r>
            <a:endParaRPr lang="es-ES" b="0" dirty="0"/>
          </a:p>
          <a:p>
            <a:r>
              <a:rPr lang="en-US" b="0" dirty="0" err="1"/>
              <a:t>postgres</a:t>
            </a:r>
            <a:r>
              <a:rPr lang="en-US" b="0" dirty="0"/>
              <a:t>=# ALTER ROLE </a:t>
            </a:r>
            <a:r>
              <a:rPr lang="en-US" b="0" dirty="0" err="1"/>
              <a:t>postgres</a:t>
            </a:r>
            <a:r>
              <a:rPr lang="en-US" b="0" dirty="0"/>
              <a:t> WITH CREATEDB;</a:t>
            </a:r>
            <a:endParaRPr lang="es-ES" b="0" dirty="0"/>
          </a:p>
          <a:p>
            <a:r>
              <a:rPr lang="es-BO" b="0" dirty="0"/>
              <a:t>ALTER ROLE</a:t>
            </a:r>
            <a:endParaRPr lang="es-ES" b="0" dirty="0"/>
          </a:p>
          <a:p>
            <a:r>
              <a:rPr lang="es-BO" b="0" dirty="0" err="1"/>
              <a:t>postgres</a:t>
            </a:r>
            <a:r>
              <a:rPr lang="es-BO" b="0" dirty="0"/>
              <a:t>=# \q</a:t>
            </a:r>
            <a:endParaRPr lang="es-ES" b="0" dirty="0"/>
          </a:p>
          <a:p>
            <a:r>
              <a:rPr lang="es-BO" b="0" dirty="0" err="1"/>
              <a:t>franzbel@ubuntu</a:t>
            </a:r>
            <a:r>
              <a:rPr lang="es-BO" b="0" dirty="0"/>
              <a:t>:~/</a:t>
            </a:r>
            <a:r>
              <a:rPr lang="es-BO" b="0" dirty="0" err="1"/>
              <a:t>bonsaiERP</a:t>
            </a:r>
            <a:r>
              <a:rPr lang="es-BO" b="0" dirty="0"/>
              <a:t>$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256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bonsaiERP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/>
              <a:t>Requiere:</a:t>
            </a:r>
          </a:p>
          <a:p>
            <a:endParaRPr lang="es-ES" dirty="0"/>
          </a:p>
          <a:p>
            <a:r>
              <a:rPr lang="es-ES" b="0" dirty="0" smtClean="0"/>
              <a:t>- Ruby </a:t>
            </a:r>
            <a:r>
              <a:rPr lang="es-ES" b="0" dirty="0"/>
              <a:t>2.2.2</a:t>
            </a:r>
          </a:p>
          <a:p>
            <a:r>
              <a:rPr lang="es-ES" b="0" dirty="0" smtClean="0"/>
              <a:t>- </a:t>
            </a:r>
            <a:r>
              <a:rPr lang="es-ES" b="0" dirty="0" err="1" smtClean="0"/>
              <a:t>PostgreSQL</a:t>
            </a:r>
            <a:r>
              <a:rPr lang="es-ES" b="0" dirty="0" smtClean="0"/>
              <a:t> </a:t>
            </a:r>
            <a:r>
              <a:rPr lang="es-ES" b="0" dirty="0"/>
              <a:t>9.4 and </a:t>
            </a:r>
            <a:r>
              <a:rPr lang="es-ES" b="0" dirty="0" err="1"/>
              <a:t>postgresql-contrib</a:t>
            </a:r>
            <a:r>
              <a:rPr lang="es-ES" b="0" dirty="0"/>
              <a:t> </a:t>
            </a:r>
            <a:r>
              <a:rPr lang="es-ES" b="0" dirty="0" err="1"/>
              <a:t>to</a:t>
            </a:r>
            <a:r>
              <a:rPr lang="es-ES" b="0" dirty="0"/>
              <a:t> </a:t>
            </a:r>
            <a:r>
              <a:rPr lang="es-ES" b="0" dirty="0" err="1"/>
              <a:t>enable</a:t>
            </a:r>
            <a:r>
              <a:rPr lang="es-ES" b="0" dirty="0"/>
              <a:t> </a:t>
            </a:r>
            <a:r>
              <a:rPr lang="es-ES" dirty="0" err="1"/>
              <a:t>hstore</a:t>
            </a:r>
            <a:endParaRPr lang="es-ES" b="0" dirty="0"/>
          </a:p>
          <a:p>
            <a:r>
              <a:rPr lang="es-ES" b="0" dirty="0" smtClean="0"/>
              <a:t>- </a:t>
            </a:r>
            <a:r>
              <a:rPr lang="es-ES" b="0" dirty="0" err="1" smtClean="0"/>
              <a:t>Nodejs</a:t>
            </a:r>
            <a:r>
              <a:rPr lang="es-ES" b="0" dirty="0" smtClean="0"/>
              <a:t> </a:t>
            </a:r>
            <a:r>
              <a:rPr lang="es-ES" b="0" dirty="0" err="1"/>
              <a:t>for</a:t>
            </a:r>
            <a:r>
              <a:rPr lang="es-ES" b="0" dirty="0"/>
              <a:t> </a:t>
            </a:r>
            <a:r>
              <a:rPr lang="es-ES" b="0" dirty="0" err="1"/>
              <a:t>compiling</a:t>
            </a:r>
            <a:r>
              <a:rPr lang="es-ES" b="0" dirty="0"/>
              <a:t> </a:t>
            </a:r>
            <a:r>
              <a:rPr lang="es-ES" b="0" dirty="0" err="1"/>
              <a:t>assets</a:t>
            </a:r>
            <a:endParaRPr lang="es-ES" b="0" dirty="0"/>
          </a:p>
          <a:p>
            <a:r>
              <a:rPr lang="es-ES" b="0" dirty="0" smtClean="0"/>
              <a:t>- </a:t>
            </a:r>
            <a:r>
              <a:rPr lang="es-ES" b="0" dirty="0" err="1" smtClean="0"/>
              <a:t>imagemagick</a:t>
            </a:r>
            <a:endParaRPr lang="es-ES" b="0" dirty="0"/>
          </a:p>
          <a:p>
            <a:r>
              <a:rPr lang="es-ES" b="0" dirty="0" smtClean="0"/>
              <a:t>- </a:t>
            </a:r>
            <a:r>
              <a:rPr lang="es-ES" b="0" dirty="0" err="1" smtClean="0"/>
              <a:t>phantomjs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268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Instalación de </a:t>
            </a:r>
            <a:r>
              <a:rPr lang="es-ES" dirty="0" err="1" smtClean="0"/>
              <a:t>ruby</a:t>
            </a:r>
            <a:r>
              <a:rPr lang="es-ES" dirty="0" smtClean="0"/>
              <a:t> 2.2.2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dirty="0" smtClean="0"/>
              <a:t>$ sudo </a:t>
            </a:r>
            <a:r>
              <a:rPr lang="es-ES" b="0" dirty="0" err="1"/>
              <a:t>apt-get</a:t>
            </a:r>
            <a:r>
              <a:rPr lang="es-ES" b="0" dirty="0"/>
              <a:t> </a:t>
            </a:r>
            <a:r>
              <a:rPr lang="es-ES" b="0" dirty="0" err="1"/>
              <a:t>update</a:t>
            </a:r>
            <a:endParaRPr lang="es-ES" b="0" dirty="0"/>
          </a:p>
          <a:p>
            <a:r>
              <a:rPr lang="es-ES" b="0" dirty="0" smtClean="0"/>
              <a:t>$ sudo </a:t>
            </a:r>
            <a:r>
              <a:rPr lang="es-ES" b="0" dirty="0" err="1"/>
              <a:t>apt-get</a:t>
            </a:r>
            <a:r>
              <a:rPr lang="es-ES" b="0" dirty="0"/>
              <a:t> </a:t>
            </a:r>
            <a:r>
              <a:rPr lang="es-ES" b="0" dirty="0" err="1"/>
              <a:t>install</a:t>
            </a:r>
            <a:r>
              <a:rPr lang="es-ES" b="0" dirty="0"/>
              <a:t> </a:t>
            </a:r>
            <a:r>
              <a:rPr lang="es-ES" b="0" dirty="0" err="1"/>
              <a:t>git-core</a:t>
            </a:r>
            <a:r>
              <a:rPr lang="es-ES" b="0" dirty="0"/>
              <a:t> </a:t>
            </a:r>
            <a:r>
              <a:rPr lang="es-ES" b="0" dirty="0" err="1"/>
              <a:t>curl</a:t>
            </a:r>
            <a:r>
              <a:rPr lang="es-ES" b="0" dirty="0"/>
              <a:t> zlib1g-dev </a:t>
            </a:r>
            <a:r>
              <a:rPr lang="es-ES" b="0" dirty="0" err="1"/>
              <a:t>build-essential</a:t>
            </a:r>
            <a:r>
              <a:rPr lang="es-ES" b="0" dirty="0"/>
              <a:t> </a:t>
            </a:r>
            <a:r>
              <a:rPr lang="es-ES" b="0" dirty="0" err="1"/>
              <a:t>libssl-dev</a:t>
            </a:r>
            <a:r>
              <a:rPr lang="es-ES" b="0" dirty="0"/>
              <a:t> </a:t>
            </a:r>
            <a:r>
              <a:rPr lang="es-ES" b="0" dirty="0" err="1"/>
              <a:t>libreadline-dev</a:t>
            </a:r>
            <a:r>
              <a:rPr lang="es-ES" b="0" dirty="0"/>
              <a:t> </a:t>
            </a:r>
            <a:r>
              <a:rPr lang="es-ES" b="0" dirty="0" err="1"/>
              <a:t>libyaml-dev</a:t>
            </a:r>
            <a:r>
              <a:rPr lang="es-ES" b="0" dirty="0"/>
              <a:t> libsqlite3-dev sqlite3 libxml2-dev libxslt1-dev libcurl4-openssl-dev </a:t>
            </a:r>
            <a:r>
              <a:rPr lang="es-ES" b="0" dirty="0" err="1"/>
              <a:t>python</a:t>
            </a:r>
            <a:r>
              <a:rPr lang="es-ES" b="0" dirty="0"/>
              <a:t>-software-</a:t>
            </a:r>
            <a:r>
              <a:rPr lang="es-ES" b="0" dirty="0" err="1"/>
              <a:t>properties</a:t>
            </a:r>
            <a:r>
              <a:rPr lang="es-ES" b="0" dirty="0"/>
              <a:t> </a:t>
            </a:r>
            <a:r>
              <a:rPr lang="es-ES" b="0" dirty="0" err="1" smtClean="0"/>
              <a:t>libffi-dev</a:t>
            </a:r>
            <a:endParaRPr lang="es-ES" b="0" dirty="0" smtClean="0"/>
          </a:p>
          <a:p>
            <a:r>
              <a:rPr lang="es-ES" b="0" dirty="0"/>
              <a:t>$ </a:t>
            </a:r>
            <a:r>
              <a:rPr lang="es-ES" b="0" dirty="0" err="1"/>
              <a:t>gpg</a:t>
            </a:r>
            <a:r>
              <a:rPr lang="es-ES" b="0" dirty="0"/>
              <a:t> --</a:t>
            </a:r>
            <a:r>
              <a:rPr lang="es-ES" b="0" dirty="0" err="1"/>
              <a:t>keyserver</a:t>
            </a:r>
            <a:r>
              <a:rPr lang="es-ES" b="0" dirty="0"/>
              <a:t> hkp://keys.gnupg.net --</a:t>
            </a:r>
            <a:r>
              <a:rPr lang="es-ES" b="0" dirty="0" err="1"/>
              <a:t>recv-keys</a:t>
            </a:r>
            <a:r>
              <a:rPr lang="es-ES" b="0" dirty="0"/>
              <a:t> </a:t>
            </a:r>
            <a:r>
              <a:rPr lang="es-ES" b="0" dirty="0" smtClean="0"/>
              <a:t>409B6B1796C275462A1703113804BB82D39DC0E3</a:t>
            </a:r>
          </a:p>
          <a:p>
            <a:r>
              <a:rPr lang="es-ES" b="0" dirty="0" smtClean="0"/>
              <a:t>$</a:t>
            </a:r>
            <a:r>
              <a:rPr lang="en-US" b="0" dirty="0"/>
              <a:t> curl -</a:t>
            </a:r>
            <a:r>
              <a:rPr lang="en-US" b="0" dirty="0" err="1"/>
              <a:t>sSL</a:t>
            </a:r>
            <a:r>
              <a:rPr lang="en-US" b="0" dirty="0"/>
              <a:t> https://get.rvm.io | bash -s </a:t>
            </a:r>
            <a:r>
              <a:rPr lang="en-US" b="0" dirty="0" smtClean="0"/>
              <a:t>stable </a:t>
            </a:r>
            <a:r>
              <a:rPr lang="en-US" b="0" dirty="0" smtClean="0">
                <a:solidFill>
                  <a:srgbClr val="FF0000"/>
                </a:solidFill>
              </a:rPr>
              <a:t>(</a:t>
            </a:r>
            <a:r>
              <a:rPr lang="en-US" b="0" dirty="0" err="1" smtClean="0">
                <a:solidFill>
                  <a:srgbClr val="FF0000"/>
                </a:solidFill>
              </a:rPr>
              <a:t>instalamos</a:t>
            </a:r>
            <a:r>
              <a:rPr lang="en-US" b="0" dirty="0" smtClean="0">
                <a:solidFill>
                  <a:srgbClr val="FF0000"/>
                </a:solidFill>
              </a:rPr>
              <a:t> el </a:t>
            </a:r>
            <a:r>
              <a:rPr lang="en-US" b="0" dirty="0" err="1" smtClean="0">
                <a:solidFill>
                  <a:srgbClr val="FF0000"/>
                </a:solidFill>
              </a:rPr>
              <a:t>manejador</a:t>
            </a:r>
            <a:r>
              <a:rPr lang="en-US" b="0" dirty="0" smtClean="0">
                <a:solidFill>
                  <a:srgbClr val="FF0000"/>
                </a:solidFill>
              </a:rPr>
              <a:t> de </a:t>
            </a:r>
            <a:r>
              <a:rPr lang="en-US" b="0" dirty="0" err="1" smtClean="0">
                <a:solidFill>
                  <a:srgbClr val="FF0000"/>
                </a:solidFill>
              </a:rPr>
              <a:t>versiones</a:t>
            </a:r>
            <a:r>
              <a:rPr lang="en-US" b="0" dirty="0" smtClean="0">
                <a:solidFill>
                  <a:srgbClr val="FF0000"/>
                </a:solidFill>
              </a:rPr>
              <a:t> de ruby)</a:t>
            </a:r>
          </a:p>
          <a:p>
            <a:r>
              <a:rPr lang="en-US" b="0" dirty="0" smtClean="0"/>
              <a:t>$source  /.</a:t>
            </a:r>
            <a:r>
              <a:rPr lang="en-US" b="0" dirty="0" err="1" smtClean="0"/>
              <a:t>rvm</a:t>
            </a:r>
            <a:r>
              <a:rPr lang="en-US" b="0" dirty="0" smtClean="0"/>
              <a:t>/script/</a:t>
            </a:r>
            <a:r>
              <a:rPr lang="en-US" b="0" dirty="0" err="1" smtClean="0"/>
              <a:t>rvm</a:t>
            </a:r>
            <a:r>
              <a:rPr lang="en-US" b="0" dirty="0" smtClean="0"/>
              <a:t> </a:t>
            </a:r>
            <a:r>
              <a:rPr lang="en-US" b="0" dirty="0" smtClean="0">
                <a:solidFill>
                  <a:srgbClr val="FF0000"/>
                </a:solidFill>
              </a:rPr>
              <a:t>(</a:t>
            </a:r>
            <a:r>
              <a:rPr lang="en-US" b="0" dirty="0" err="1" smtClean="0">
                <a:solidFill>
                  <a:srgbClr val="FF0000"/>
                </a:solidFill>
              </a:rPr>
              <a:t>cargamos</a:t>
            </a:r>
            <a:r>
              <a:rPr lang="en-US" b="0" dirty="0" smtClean="0">
                <a:solidFill>
                  <a:srgbClr val="FF0000"/>
                </a:solidFill>
              </a:rPr>
              <a:t> el </a:t>
            </a:r>
            <a:r>
              <a:rPr lang="en-US" b="0" dirty="0" err="1" smtClean="0">
                <a:solidFill>
                  <a:srgbClr val="FF0000"/>
                </a:solidFill>
              </a:rPr>
              <a:t>rvm</a:t>
            </a:r>
            <a:r>
              <a:rPr lang="en-US" b="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b="0" dirty="0" smtClean="0"/>
              <a:t>$ </a:t>
            </a:r>
            <a:r>
              <a:rPr lang="en-US" b="0" dirty="0" err="1" smtClean="0"/>
              <a:t>rvm</a:t>
            </a:r>
            <a:r>
              <a:rPr lang="en-US" b="0" dirty="0" smtClean="0"/>
              <a:t> use 2.2.2 –default </a:t>
            </a:r>
            <a:r>
              <a:rPr lang="en-US" b="0" dirty="0" smtClean="0">
                <a:solidFill>
                  <a:srgbClr val="FF0000"/>
                </a:solidFill>
              </a:rPr>
              <a:t>(</a:t>
            </a:r>
            <a:r>
              <a:rPr lang="en-US" b="0" dirty="0" err="1" smtClean="0">
                <a:solidFill>
                  <a:srgbClr val="FF0000"/>
                </a:solidFill>
              </a:rPr>
              <a:t>especificamos</a:t>
            </a:r>
            <a:r>
              <a:rPr lang="en-US" b="0" dirty="0" smtClean="0">
                <a:solidFill>
                  <a:srgbClr val="FF0000"/>
                </a:solidFill>
              </a:rPr>
              <a:t> la version a </a:t>
            </a:r>
            <a:r>
              <a:rPr lang="en-US" b="0" dirty="0" err="1" smtClean="0">
                <a:solidFill>
                  <a:srgbClr val="FF0000"/>
                </a:solidFill>
              </a:rPr>
              <a:t>usar</a:t>
            </a:r>
            <a:r>
              <a:rPr lang="en-US" b="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b="0" dirty="0" smtClean="0"/>
              <a:t>$ ruby –v </a:t>
            </a:r>
            <a:r>
              <a:rPr lang="en-US" b="0" dirty="0" smtClean="0">
                <a:solidFill>
                  <a:srgbClr val="FF0000"/>
                </a:solidFill>
              </a:rPr>
              <a:t>(</a:t>
            </a:r>
            <a:r>
              <a:rPr lang="en-US" b="0" dirty="0" err="1" smtClean="0">
                <a:solidFill>
                  <a:srgbClr val="FF0000"/>
                </a:solidFill>
              </a:rPr>
              <a:t>verificamos</a:t>
            </a:r>
            <a:r>
              <a:rPr lang="en-US" b="0" dirty="0" smtClean="0">
                <a:solidFill>
                  <a:srgbClr val="FF0000"/>
                </a:solidFill>
              </a:rPr>
              <a:t> la version)</a:t>
            </a:r>
          </a:p>
          <a:p>
            <a:endParaRPr lang="es-ES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297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Instalacion</a:t>
            </a:r>
            <a:r>
              <a:rPr lang="es-ES" dirty="0" smtClean="0"/>
              <a:t> del </a:t>
            </a:r>
            <a:r>
              <a:rPr lang="es-ES" dirty="0" err="1" smtClean="0"/>
              <a:t>bundler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dirty="0" smtClean="0"/>
              <a:t>$ echo </a:t>
            </a:r>
            <a:r>
              <a:rPr lang="es-ES" b="0" dirty="0"/>
              <a:t>"</a:t>
            </a:r>
            <a:r>
              <a:rPr lang="es-ES" b="0" dirty="0" err="1"/>
              <a:t>gem</a:t>
            </a:r>
            <a:r>
              <a:rPr lang="es-ES" b="0" dirty="0"/>
              <a:t>: --no-</a:t>
            </a:r>
            <a:r>
              <a:rPr lang="es-ES" b="0" dirty="0" err="1"/>
              <a:t>ri</a:t>
            </a:r>
            <a:r>
              <a:rPr lang="es-ES" b="0" dirty="0"/>
              <a:t> --no-</a:t>
            </a:r>
            <a:r>
              <a:rPr lang="es-ES" b="0" dirty="0" err="1"/>
              <a:t>rdoc</a:t>
            </a:r>
            <a:r>
              <a:rPr lang="es-ES" b="0" dirty="0"/>
              <a:t>" &gt; ~/.</a:t>
            </a:r>
            <a:r>
              <a:rPr lang="es-ES" b="0" dirty="0" err="1"/>
              <a:t>gemrc</a:t>
            </a:r>
            <a:endParaRPr lang="es-ES" b="0" dirty="0"/>
          </a:p>
          <a:p>
            <a:r>
              <a:rPr lang="es-ES" b="0" dirty="0" smtClean="0"/>
              <a:t>$ </a:t>
            </a:r>
            <a:r>
              <a:rPr lang="es-ES" b="0" dirty="0" err="1" smtClean="0"/>
              <a:t>gem</a:t>
            </a:r>
            <a:r>
              <a:rPr lang="es-ES" b="0" dirty="0" smtClean="0"/>
              <a:t> </a:t>
            </a:r>
            <a:r>
              <a:rPr lang="es-ES" b="0" dirty="0" err="1"/>
              <a:t>install</a:t>
            </a:r>
            <a:r>
              <a:rPr lang="es-ES" b="0" dirty="0"/>
              <a:t> </a:t>
            </a:r>
            <a:r>
              <a:rPr lang="es-ES" b="0" dirty="0" err="1"/>
              <a:t>bundler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140205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 de </a:t>
            </a:r>
            <a:r>
              <a:rPr lang="es-ES" dirty="0" err="1" smtClean="0"/>
              <a:t>git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dirty="0" smtClean="0"/>
              <a:t>$ </a:t>
            </a:r>
            <a:r>
              <a:rPr lang="es-ES" b="0" dirty="0" err="1" smtClean="0"/>
              <a:t>git</a:t>
            </a:r>
            <a:r>
              <a:rPr lang="es-ES" b="0" dirty="0" smtClean="0"/>
              <a:t> </a:t>
            </a:r>
            <a:r>
              <a:rPr lang="es-ES" b="0" dirty="0" err="1"/>
              <a:t>config</a:t>
            </a:r>
            <a:r>
              <a:rPr lang="es-ES" b="0" dirty="0"/>
              <a:t> --global </a:t>
            </a:r>
            <a:r>
              <a:rPr lang="es-ES" b="0" dirty="0" err="1"/>
              <a:t>color.ui</a:t>
            </a:r>
            <a:r>
              <a:rPr lang="es-ES" b="0" dirty="0"/>
              <a:t> true</a:t>
            </a:r>
          </a:p>
          <a:p>
            <a:r>
              <a:rPr lang="es-ES" b="0" dirty="0" smtClean="0"/>
              <a:t>$ </a:t>
            </a:r>
            <a:r>
              <a:rPr lang="es-ES" b="0" dirty="0" err="1" smtClean="0"/>
              <a:t>git</a:t>
            </a:r>
            <a:r>
              <a:rPr lang="es-ES" b="0" dirty="0" smtClean="0"/>
              <a:t> </a:t>
            </a:r>
            <a:r>
              <a:rPr lang="es-ES" b="0" dirty="0" err="1"/>
              <a:t>config</a:t>
            </a:r>
            <a:r>
              <a:rPr lang="es-ES" b="0" dirty="0"/>
              <a:t> --global user.name "YOUR NAME"</a:t>
            </a:r>
          </a:p>
          <a:p>
            <a:r>
              <a:rPr lang="es-ES" b="0" dirty="0" smtClean="0"/>
              <a:t>$ </a:t>
            </a:r>
            <a:r>
              <a:rPr lang="es-ES" b="0" dirty="0" err="1" smtClean="0"/>
              <a:t>git</a:t>
            </a:r>
            <a:r>
              <a:rPr lang="es-ES" b="0" dirty="0" smtClean="0"/>
              <a:t> </a:t>
            </a:r>
            <a:r>
              <a:rPr lang="es-ES" b="0" dirty="0" err="1"/>
              <a:t>config</a:t>
            </a:r>
            <a:r>
              <a:rPr lang="es-ES" b="0" dirty="0"/>
              <a:t> --global </a:t>
            </a:r>
            <a:r>
              <a:rPr lang="es-ES" b="0" dirty="0" err="1"/>
              <a:t>user.email</a:t>
            </a:r>
            <a:r>
              <a:rPr lang="es-ES" b="0" dirty="0"/>
              <a:t> "YOUR@EMAIL.com"</a:t>
            </a:r>
          </a:p>
          <a:p>
            <a:r>
              <a:rPr lang="es-ES" b="0" dirty="0" smtClean="0"/>
              <a:t>$ </a:t>
            </a:r>
            <a:r>
              <a:rPr lang="es-ES" b="0" dirty="0" err="1" smtClean="0"/>
              <a:t>ssh-keygen</a:t>
            </a:r>
            <a:r>
              <a:rPr lang="es-ES" b="0" dirty="0" smtClean="0"/>
              <a:t> </a:t>
            </a:r>
            <a:r>
              <a:rPr lang="es-ES" b="0" dirty="0"/>
              <a:t>-t </a:t>
            </a:r>
            <a:r>
              <a:rPr lang="es-ES" b="0" dirty="0" err="1"/>
              <a:t>rsa</a:t>
            </a:r>
            <a:r>
              <a:rPr lang="es-ES" b="0" dirty="0"/>
              <a:t> -C </a:t>
            </a:r>
            <a:r>
              <a:rPr lang="es-ES" b="0" dirty="0" smtClean="0">
                <a:hlinkClick r:id="rId2"/>
              </a:rPr>
              <a:t>YOUR@EMAIL.com</a:t>
            </a:r>
            <a:endParaRPr lang="es-ES" b="0" dirty="0" smtClean="0"/>
          </a:p>
          <a:p>
            <a:r>
              <a:rPr lang="es-ES" b="0" dirty="0" smtClean="0"/>
              <a:t>--------------------------------------------------</a:t>
            </a:r>
          </a:p>
          <a:p>
            <a:r>
              <a:rPr lang="es-ES" b="0" dirty="0" smtClean="0"/>
              <a:t>$ </a:t>
            </a:r>
            <a:r>
              <a:rPr lang="es-ES" b="0" dirty="0" err="1" smtClean="0"/>
              <a:t>cat</a:t>
            </a:r>
            <a:r>
              <a:rPr lang="es-ES" b="0" dirty="0" smtClean="0"/>
              <a:t> </a:t>
            </a:r>
            <a:r>
              <a:rPr lang="es-ES" b="0" dirty="0"/>
              <a:t>~/.</a:t>
            </a:r>
            <a:r>
              <a:rPr lang="es-ES" b="0" dirty="0" err="1" smtClean="0"/>
              <a:t>ssh</a:t>
            </a:r>
            <a:r>
              <a:rPr lang="es-ES" b="0" dirty="0" smtClean="0"/>
              <a:t>/id_rsa.pub</a:t>
            </a:r>
          </a:p>
          <a:p>
            <a:r>
              <a:rPr lang="es-ES" b="0" dirty="0" smtClean="0"/>
              <a:t>-------------------------------------------------</a:t>
            </a:r>
          </a:p>
          <a:p>
            <a:r>
              <a:rPr lang="es-ES" b="0" dirty="0"/>
              <a:t>$ </a:t>
            </a:r>
            <a:r>
              <a:rPr lang="es-ES" b="0" dirty="0" err="1"/>
              <a:t>ssh</a:t>
            </a:r>
            <a:r>
              <a:rPr lang="es-ES" b="0" dirty="0"/>
              <a:t> -T git@github.com</a:t>
            </a:r>
          </a:p>
        </p:txBody>
      </p:sp>
    </p:spTree>
    <p:extLst>
      <p:ext uri="{BB962C8B-B14F-4D97-AF65-F5344CB8AC3E}">
        <p14:creationId xmlns:p14="http://schemas.microsoft.com/office/powerpoint/2010/main" val="132567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dirty="0" smtClean="0"/>
              <a:t>Ahora iniciamos </a:t>
            </a:r>
            <a:r>
              <a:rPr lang="es-ES" b="0" dirty="0" err="1" smtClean="0"/>
              <a:t>sesion</a:t>
            </a:r>
            <a:r>
              <a:rPr lang="es-ES" b="0" dirty="0" smtClean="0"/>
              <a:t> en </a:t>
            </a:r>
            <a:r>
              <a:rPr lang="es-ES" b="0" dirty="0" err="1" smtClean="0"/>
              <a:t>github</a:t>
            </a:r>
            <a:r>
              <a:rPr lang="es-ES" b="0" dirty="0" smtClean="0"/>
              <a:t> y visitamos la pagina:</a:t>
            </a:r>
          </a:p>
          <a:p>
            <a:r>
              <a:rPr lang="es-ES" dirty="0" smtClean="0">
                <a:hlinkClick r:id="rId2"/>
              </a:rPr>
              <a:t>https://github.com/settings/ssh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6485930" cy="38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772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dirty="0" smtClean="0"/>
              <a:t>Para ver si ha funcionado:</a:t>
            </a:r>
          </a:p>
          <a:p>
            <a:r>
              <a:rPr lang="es-ES" b="0" dirty="0" smtClean="0"/>
              <a:t>$ </a:t>
            </a:r>
            <a:r>
              <a:rPr lang="es-ES" b="0" dirty="0" err="1" smtClean="0"/>
              <a:t>ssh</a:t>
            </a:r>
            <a:r>
              <a:rPr lang="es-ES" b="0" dirty="0" smtClean="0"/>
              <a:t> –T </a:t>
            </a:r>
            <a:r>
              <a:rPr lang="es-ES" b="0" dirty="0" smtClean="0">
                <a:hlinkClick r:id="rId2"/>
              </a:rPr>
              <a:t>git@github.com</a:t>
            </a:r>
            <a:endParaRPr lang="es-ES" b="0" dirty="0" smtClean="0"/>
          </a:p>
          <a:p>
            <a:r>
              <a:rPr lang="es-ES" b="0" dirty="0" smtClean="0"/>
              <a:t>Donde nos mostrara un mensaje de bienvenida a </a:t>
            </a:r>
            <a:r>
              <a:rPr lang="es-ES" b="0" dirty="0" err="1" smtClean="0"/>
              <a:t>github</a:t>
            </a:r>
            <a:endParaRPr lang="es-ES" b="0" dirty="0"/>
          </a:p>
        </p:txBody>
      </p:sp>
      <p:sp>
        <p:nvSpPr>
          <p:cNvPr id="4" name="3 Rectángulo"/>
          <p:cNvSpPr/>
          <p:nvPr/>
        </p:nvSpPr>
        <p:spPr>
          <a:xfrm>
            <a:off x="1043608" y="2564904"/>
            <a:ext cx="7488832" cy="1944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Hi </a:t>
            </a:r>
            <a:r>
              <a:rPr lang="es-ES" dirty="0" err="1" smtClean="0"/>
              <a:t>User</a:t>
            </a:r>
            <a:r>
              <a:rPr lang="es-ES" dirty="0" smtClean="0"/>
              <a:t>!! </a:t>
            </a:r>
            <a:r>
              <a:rPr lang="es-ES" dirty="0" err="1" smtClean="0"/>
              <a:t>you’ve</a:t>
            </a:r>
            <a:r>
              <a:rPr lang="es-ES" dirty="0" smtClean="0"/>
              <a:t> </a:t>
            </a:r>
            <a:r>
              <a:rPr lang="es-ES" dirty="0" err="1" smtClean="0"/>
              <a:t>succesfully</a:t>
            </a:r>
            <a:r>
              <a:rPr lang="es-ES" dirty="0" smtClean="0"/>
              <a:t> </a:t>
            </a:r>
            <a:r>
              <a:rPr lang="es-ES" dirty="0" err="1" smtClean="0"/>
              <a:t>authenticated</a:t>
            </a:r>
            <a:r>
              <a:rPr lang="es-ES" dirty="0" smtClean="0"/>
              <a:t> </a:t>
            </a:r>
            <a:r>
              <a:rPr lang="es-ES" dirty="0" err="1" smtClean="0"/>
              <a:t>but</a:t>
            </a:r>
            <a:r>
              <a:rPr lang="es-ES" dirty="0" smtClean="0"/>
              <a:t> </a:t>
            </a:r>
            <a:r>
              <a:rPr lang="es-ES" dirty="0" err="1" smtClean="0"/>
              <a:t>Github</a:t>
            </a:r>
            <a:r>
              <a:rPr lang="es-ES" dirty="0" smtClean="0"/>
              <a:t> </a:t>
            </a:r>
            <a:r>
              <a:rPr lang="es-ES" dirty="0" err="1" smtClean="0"/>
              <a:t>does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provide</a:t>
            </a:r>
            <a:r>
              <a:rPr lang="es-ES" dirty="0" smtClean="0"/>
              <a:t> </a:t>
            </a:r>
          </a:p>
          <a:p>
            <a:pPr algn="ctr"/>
            <a:r>
              <a:rPr lang="es-ES" dirty="0" err="1" smtClean="0"/>
              <a:t>shell</a:t>
            </a:r>
            <a:r>
              <a:rPr lang="es-ES" dirty="0" smtClean="0"/>
              <a:t> </a:t>
            </a:r>
            <a:r>
              <a:rPr lang="es-ES" dirty="0" err="1" smtClean="0"/>
              <a:t>access</a:t>
            </a:r>
            <a:endParaRPr lang="es-ES" dirty="0"/>
          </a:p>
        </p:txBody>
      </p:sp>
      <p:sp>
        <p:nvSpPr>
          <p:cNvPr id="5" name="4 Marco"/>
          <p:cNvSpPr/>
          <p:nvPr/>
        </p:nvSpPr>
        <p:spPr>
          <a:xfrm>
            <a:off x="784594" y="2492896"/>
            <a:ext cx="7963869" cy="2160240"/>
          </a:xfrm>
          <a:prstGeom prst="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84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Instalacion</a:t>
            </a:r>
            <a:r>
              <a:rPr lang="es-ES" dirty="0" smtClean="0"/>
              <a:t> de </a:t>
            </a:r>
            <a:r>
              <a:rPr lang="es-ES" dirty="0" err="1" smtClean="0"/>
              <a:t>rails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dirty="0" smtClean="0"/>
              <a:t>Primero necesitamos instalar “</a:t>
            </a:r>
            <a:r>
              <a:rPr lang="es-ES" b="0" dirty="0" err="1" smtClean="0"/>
              <a:t>Javascript</a:t>
            </a:r>
            <a:r>
              <a:rPr lang="es-ES" b="0" dirty="0" smtClean="0"/>
              <a:t> </a:t>
            </a:r>
            <a:r>
              <a:rPr lang="es-ES" b="0" dirty="0" err="1" smtClean="0"/>
              <a:t>runtime</a:t>
            </a:r>
            <a:r>
              <a:rPr lang="es-ES" b="0" dirty="0" smtClean="0"/>
              <a:t>” como </a:t>
            </a:r>
            <a:r>
              <a:rPr lang="es-ES" b="0" dirty="0" err="1" smtClean="0"/>
              <a:t>NodeJS</a:t>
            </a:r>
            <a:endParaRPr lang="es-ES" b="0" dirty="0" smtClean="0"/>
          </a:p>
          <a:p>
            <a:r>
              <a:rPr lang="es-ES" b="0" dirty="0" smtClean="0"/>
              <a:t>$ sudo </a:t>
            </a:r>
            <a:r>
              <a:rPr lang="es-ES" b="0" dirty="0" err="1" smtClean="0"/>
              <a:t>add-apt-repository</a:t>
            </a:r>
            <a:r>
              <a:rPr lang="es-ES" b="0" dirty="0" smtClean="0"/>
              <a:t> </a:t>
            </a:r>
            <a:r>
              <a:rPr lang="es-ES" b="0" dirty="0" err="1" smtClean="0"/>
              <a:t>ppa:chris-lea</a:t>
            </a:r>
            <a:r>
              <a:rPr lang="es-ES" b="0" dirty="0" smtClean="0"/>
              <a:t>/node.js</a:t>
            </a:r>
          </a:p>
          <a:p>
            <a:r>
              <a:rPr lang="es-ES" b="0" dirty="0" smtClean="0"/>
              <a:t>$sudo </a:t>
            </a:r>
            <a:r>
              <a:rPr lang="es-ES" b="0" dirty="0" err="1" smtClean="0"/>
              <a:t>apt-get</a:t>
            </a:r>
            <a:r>
              <a:rPr lang="es-ES" b="0" dirty="0" smtClean="0"/>
              <a:t> </a:t>
            </a:r>
            <a:r>
              <a:rPr lang="es-ES" b="0" dirty="0" err="1" smtClean="0"/>
              <a:t>update</a:t>
            </a:r>
            <a:endParaRPr lang="es-ES" b="0" dirty="0" smtClean="0"/>
          </a:p>
          <a:p>
            <a:r>
              <a:rPr lang="es-ES" b="0" dirty="0" smtClean="0"/>
              <a:t>$sudo </a:t>
            </a:r>
            <a:r>
              <a:rPr lang="es-ES" b="0" dirty="0" err="1" smtClean="0"/>
              <a:t>apt-get</a:t>
            </a:r>
            <a:r>
              <a:rPr lang="es-ES" b="0" dirty="0" smtClean="0"/>
              <a:t> </a:t>
            </a:r>
            <a:r>
              <a:rPr lang="es-ES" b="0" dirty="0" err="1" smtClean="0"/>
              <a:t>install</a:t>
            </a:r>
            <a:r>
              <a:rPr lang="es-ES" b="0" dirty="0" smtClean="0"/>
              <a:t> </a:t>
            </a:r>
            <a:r>
              <a:rPr lang="es-ES" b="0" dirty="0" err="1" smtClean="0"/>
              <a:t>nodejs</a:t>
            </a:r>
            <a:endParaRPr lang="es-ES" b="0" dirty="0" smtClean="0"/>
          </a:p>
          <a:p>
            <a:r>
              <a:rPr lang="es-ES" b="0" dirty="0" smtClean="0"/>
              <a:t>Ahora podemos instalar </a:t>
            </a:r>
            <a:r>
              <a:rPr lang="es-ES" b="0" dirty="0" err="1" smtClean="0"/>
              <a:t>Rails</a:t>
            </a:r>
            <a:endParaRPr lang="es-ES" b="0" dirty="0" smtClean="0"/>
          </a:p>
          <a:p>
            <a:r>
              <a:rPr lang="es-ES" b="0" dirty="0" smtClean="0"/>
              <a:t>$gen </a:t>
            </a:r>
            <a:r>
              <a:rPr lang="es-ES" b="0" dirty="0" err="1" smtClean="0"/>
              <a:t>install</a:t>
            </a:r>
            <a:r>
              <a:rPr lang="es-ES" b="0" dirty="0" smtClean="0"/>
              <a:t> </a:t>
            </a:r>
            <a:r>
              <a:rPr lang="es-ES" b="0" dirty="0" err="1" smtClean="0"/>
              <a:t>rails</a:t>
            </a:r>
            <a:r>
              <a:rPr lang="es-ES" b="0" dirty="0" smtClean="0"/>
              <a:t> –v 4.2.1</a:t>
            </a:r>
          </a:p>
          <a:p>
            <a:r>
              <a:rPr lang="es-ES" b="0" dirty="0" smtClean="0"/>
              <a:t>Nos fijamos la </a:t>
            </a:r>
            <a:r>
              <a:rPr lang="es-ES" b="0" dirty="0" err="1" smtClean="0"/>
              <a:t>version</a:t>
            </a:r>
            <a:r>
              <a:rPr lang="es-ES" b="0" dirty="0" smtClean="0"/>
              <a:t> instalada</a:t>
            </a:r>
          </a:p>
          <a:p>
            <a:r>
              <a:rPr lang="es-ES" b="0" dirty="0" smtClean="0"/>
              <a:t>$</a:t>
            </a:r>
            <a:r>
              <a:rPr lang="es-ES" b="0" dirty="0" err="1" smtClean="0"/>
              <a:t>rails</a:t>
            </a:r>
            <a:r>
              <a:rPr lang="es-ES" b="0" dirty="0" smtClean="0"/>
              <a:t> -v 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85222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INSTALANDO </a:t>
            </a:r>
            <a:r>
              <a:rPr lang="es-BO" dirty="0" err="1" smtClean="0"/>
              <a:t>imagemagick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b="0" dirty="0"/>
              <a:t>$ sudo </a:t>
            </a:r>
            <a:r>
              <a:rPr lang="es-BO" b="0" dirty="0" err="1"/>
              <a:t>apt-get</a:t>
            </a:r>
            <a:r>
              <a:rPr lang="es-BO" b="0" dirty="0"/>
              <a:t> </a:t>
            </a:r>
            <a:r>
              <a:rPr lang="es-BO" b="0" dirty="0" err="1"/>
              <a:t>install</a:t>
            </a:r>
            <a:r>
              <a:rPr lang="es-BO" b="0" dirty="0"/>
              <a:t> </a:t>
            </a:r>
            <a:r>
              <a:rPr lang="es-BO" b="0" dirty="0" err="1"/>
              <a:t>imagemagick</a:t>
            </a:r>
            <a:endParaRPr lang="es-ES" b="0" dirty="0"/>
          </a:p>
          <a:p>
            <a:r>
              <a:rPr lang="es-BO" b="0" dirty="0"/>
              <a:t>Para verificar que ha sido instalado correctamente</a:t>
            </a:r>
            <a:endParaRPr lang="es-ES" b="0" dirty="0"/>
          </a:p>
          <a:p>
            <a:r>
              <a:rPr lang="en-US" b="0" dirty="0"/>
              <a:t>$ convert  --version</a:t>
            </a:r>
            <a:endParaRPr lang="es-ES" b="0" dirty="0"/>
          </a:p>
          <a:p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073448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42</TotalTime>
  <Words>357</Words>
  <Application>Microsoft Office PowerPoint</Application>
  <PresentationFormat>Presentación en pantalla (4:3)</PresentationFormat>
  <Paragraphs>70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Ángulos</vt:lpstr>
      <vt:lpstr>Instalación de bonsaiERP</vt:lpstr>
      <vt:lpstr>bonsaiERP</vt:lpstr>
      <vt:lpstr>Instalación de ruby 2.2.2</vt:lpstr>
      <vt:lpstr>Instalacion del bundler</vt:lpstr>
      <vt:lpstr>Configuración de git</vt:lpstr>
      <vt:lpstr>Presentación de PowerPoint</vt:lpstr>
      <vt:lpstr>Presentación de PowerPoint</vt:lpstr>
      <vt:lpstr>Instalacion de rails</vt:lpstr>
      <vt:lpstr>INSTALANDO imagemagick</vt:lpstr>
      <vt:lpstr>INSTALANDO phantomjs</vt:lpstr>
      <vt:lpstr>INSTALAMOS BONSAIERP</vt:lpstr>
      <vt:lpstr>Cómo crear un usuario en la base de datos para la aplicación Rails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Milenka Claure</dc:creator>
  <cp:lastModifiedBy>Milenka Claure</cp:lastModifiedBy>
  <cp:revision>5</cp:revision>
  <dcterms:created xsi:type="dcterms:W3CDTF">2015-08-18T02:51:44Z</dcterms:created>
  <dcterms:modified xsi:type="dcterms:W3CDTF">2015-08-18T13:16:14Z</dcterms:modified>
</cp:coreProperties>
</file>