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43200638" cy="3239928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0F9441-0C4F-4D29-B9BF-C88503B188B3}" v="155" dt="2024-06-03T22:36:31.80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94693"/>
  </p:normalViewPr>
  <p:slideViewPr>
    <p:cSldViewPr snapToGrid="0">
      <p:cViewPr>
        <p:scale>
          <a:sx n="41" d="100"/>
          <a:sy n="41" d="100"/>
        </p:scale>
        <p:origin x="-1048" y="-31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rthak batra" userId="b82925abe32977c8" providerId="LiveId" clId="{AC0F9441-0C4F-4D29-B9BF-C88503B188B3}"/>
    <pc:docChg chg="undo custSel modSld">
      <pc:chgData name="sarthak batra" userId="b82925abe32977c8" providerId="LiveId" clId="{AC0F9441-0C4F-4D29-B9BF-C88503B188B3}" dt="2024-06-04T11:46:08.203" v="2204" actId="1076"/>
      <pc:docMkLst>
        <pc:docMk/>
      </pc:docMkLst>
      <pc:sldChg chg="addSp delSp modSp mod setBg">
        <pc:chgData name="sarthak batra" userId="b82925abe32977c8" providerId="LiveId" clId="{AC0F9441-0C4F-4D29-B9BF-C88503B188B3}" dt="2024-06-04T11:46:08.203" v="2204" actId="1076"/>
        <pc:sldMkLst>
          <pc:docMk/>
          <pc:sldMk cId="1375151199" sldId="256"/>
        </pc:sldMkLst>
        <pc:spChg chg="add mod">
          <ac:chgData name="sarthak batra" userId="b82925abe32977c8" providerId="LiveId" clId="{AC0F9441-0C4F-4D29-B9BF-C88503B188B3}" dt="2024-06-03T21:55:00.438" v="1495" actId="1076"/>
          <ac:spMkLst>
            <pc:docMk/>
            <pc:sldMk cId="1375151199" sldId="256"/>
            <ac:spMk id="2" creationId="{82DD1690-CD77-2818-08A2-B41BE130D60E}"/>
          </ac:spMkLst>
        </pc:spChg>
        <pc:spChg chg="add mod">
          <ac:chgData name="sarthak batra" userId="b82925abe32977c8" providerId="LiveId" clId="{AC0F9441-0C4F-4D29-B9BF-C88503B188B3}" dt="2024-06-03T21:55:00.438" v="1495" actId="1076"/>
          <ac:spMkLst>
            <pc:docMk/>
            <pc:sldMk cId="1375151199" sldId="256"/>
            <ac:spMk id="3" creationId="{D716D6AE-EF8F-698F-EE2B-A9321EB5083C}"/>
          </ac:spMkLst>
        </pc:spChg>
        <pc:spChg chg="mod">
          <ac:chgData name="sarthak batra" userId="b82925abe32977c8" providerId="LiveId" clId="{AC0F9441-0C4F-4D29-B9BF-C88503B188B3}" dt="2024-06-03T21:57:42.954" v="1512" actId="14100"/>
          <ac:spMkLst>
            <pc:docMk/>
            <pc:sldMk cId="1375151199" sldId="256"/>
            <ac:spMk id="4" creationId="{B44CB573-27B4-B4E8-7A28-757FEDBB5A3D}"/>
          </ac:spMkLst>
        </pc:spChg>
        <pc:spChg chg="add mod">
          <ac:chgData name="sarthak batra" userId="b82925abe32977c8" providerId="LiveId" clId="{AC0F9441-0C4F-4D29-B9BF-C88503B188B3}" dt="2024-06-03T21:55:00.438" v="1495" actId="1076"/>
          <ac:spMkLst>
            <pc:docMk/>
            <pc:sldMk cId="1375151199" sldId="256"/>
            <ac:spMk id="5" creationId="{BB204480-9E93-4B2C-D95A-51581216BD69}"/>
          </ac:spMkLst>
        </pc:spChg>
        <pc:spChg chg="add mod">
          <ac:chgData name="sarthak batra" userId="b82925abe32977c8" providerId="LiveId" clId="{AC0F9441-0C4F-4D29-B9BF-C88503B188B3}" dt="2024-06-03T21:55:00.438" v="1495" actId="1076"/>
          <ac:spMkLst>
            <pc:docMk/>
            <pc:sldMk cId="1375151199" sldId="256"/>
            <ac:spMk id="6" creationId="{61436BDF-C231-E05B-FFF2-AED54FF8E5A4}"/>
          </ac:spMkLst>
        </pc:spChg>
        <pc:spChg chg="mod">
          <ac:chgData name="sarthak batra" userId="b82925abe32977c8" providerId="LiveId" clId="{AC0F9441-0C4F-4D29-B9BF-C88503B188B3}" dt="2024-06-03T22:03:47.469" v="1613" actId="14100"/>
          <ac:spMkLst>
            <pc:docMk/>
            <pc:sldMk cId="1375151199" sldId="256"/>
            <ac:spMk id="7" creationId="{0A33869F-3092-217E-B15E-3CA75E96D111}"/>
          </ac:spMkLst>
        </pc:spChg>
        <pc:spChg chg="del">
          <ac:chgData name="sarthak batra" userId="b82925abe32977c8" providerId="LiveId" clId="{AC0F9441-0C4F-4D29-B9BF-C88503B188B3}" dt="2024-06-03T21:16:06.638" v="331" actId="478"/>
          <ac:spMkLst>
            <pc:docMk/>
            <pc:sldMk cId="1375151199" sldId="256"/>
            <ac:spMk id="8" creationId="{755C8CC4-4AC4-F7F5-84AC-B7107EB71F68}"/>
          </ac:spMkLst>
        </pc:spChg>
        <pc:spChg chg="del mod">
          <ac:chgData name="sarthak batra" userId="b82925abe32977c8" providerId="LiveId" clId="{AC0F9441-0C4F-4D29-B9BF-C88503B188B3}" dt="2024-06-03T21:11:30.566" v="253" actId="478"/>
          <ac:spMkLst>
            <pc:docMk/>
            <pc:sldMk cId="1375151199" sldId="256"/>
            <ac:spMk id="9" creationId="{AAEE52D2-8693-E95D-057F-BCB1F0449782}"/>
          </ac:spMkLst>
        </pc:spChg>
        <pc:spChg chg="del mod">
          <ac:chgData name="sarthak batra" userId="b82925abe32977c8" providerId="LiveId" clId="{AC0F9441-0C4F-4D29-B9BF-C88503B188B3}" dt="2024-06-03T21:13:25.652" v="276" actId="478"/>
          <ac:spMkLst>
            <pc:docMk/>
            <pc:sldMk cId="1375151199" sldId="256"/>
            <ac:spMk id="10" creationId="{C38BFA74-D169-2184-C74D-162BFD34C86C}"/>
          </ac:spMkLst>
        </pc:spChg>
        <pc:spChg chg="del">
          <ac:chgData name="sarthak batra" userId="b82925abe32977c8" providerId="LiveId" clId="{AC0F9441-0C4F-4D29-B9BF-C88503B188B3}" dt="2024-06-03T21:14:11.122" v="299" actId="478"/>
          <ac:spMkLst>
            <pc:docMk/>
            <pc:sldMk cId="1375151199" sldId="256"/>
            <ac:spMk id="11" creationId="{32097FC5-557A-FDEB-2101-7FAAE27F73BC}"/>
          </ac:spMkLst>
        </pc:spChg>
        <pc:spChg chg="mod">
          <ac:chgData name="sarthak batra" userId="b82925abe32977c8" providerId="LiveId" clId="{AC0F9441-0C4F-4D29-B9BF-C88503B188B3}" dt="2024-06-03T21:50:50.574" v="1469" actId="20577"/>
          <ac:spMkLst>
            <pc:docMk/>
            <pc:sldMk cId="1375151199" sldId="256"/>
            <ac:spMk id="13" creationId="{D2FDBADD-E10A-B74A-2B4C-36E1AD653E2A}"/>
          </ac:spMkLst>
        </pc:spChg>
        <pc:spChg chg="add mod">
          <ac:chgData name="sarthak batra" userId="b82925abe32977c8" providerId="LiveId" clId="{AC0F9441-0C4F-4D29-B9BF-C88503B188B3}" dt="2024-06-03T21:55:00.438" v="1495" actId="1076"/>
          <ac:spMkLst>
            <pc:docMk/>
            <pc:sldMk cId="1375151199" sldId="256"/>
            <ac:spMk id="16" creationId="{DDACA556-5E77-2375-BB11-58811FCD0B0E}"/>
          </ac:spMkLst>
        </pc:spChg>
        <pc:spChg chg="add mod">
          <ac:chgData name="sarthak batra" userId="b82925abe32977c8" providerId="LiveId" clId="{AC0F9441-0C4F-4D29-B9BF-C88503B188B3}" dt="2024-06-03T21:55:00.438" v="1495" actId="1076"/>
          <ac:spMkLst>
            <pc:docMk/>
            <pc:sldMk cId="1375151199" sldId="256"/>
            <ac:spMk id="17" creationId="{C804542B-DE8B-5936-B3D7-E14004A88143}"/>
          </ac:spMkLst>
        </pc:spChg>
        <pc:spChg chg="add mod">
          <ac:chgData name="sarthak batra" userId="b82925abe32977c8" providerId="LiveId" clId="{AC0F9441-0C4F-4D29-B9BF-C88503B188B3}" dt="2024-06-03T21:55:00.438" v="1495" actId="1076"/>
          <ac:spMkLst>
            <pc:docMk/>
            <pc:sldMk cId="1375151199" sldId="256"/>
            <ac:spMk id="18" creationId="{B923B266-4E6C-BDA7-5608-44F6E8076E34}"/>
          </ac:spMkLst>
        </pc:spChg>
        <pc:spChg chg="mod">
          <ac:chgData name="sarthak batra" userId="b82925abe32977c8" providerId="LiveId" clId="{AC0F9441-0C4F-4D29-B9BF-C88503B188B3}" dt="2024-06-03T22:16:56.542" v="1701" actId="14100"/>
          <ac:spMkLst>
            <pc:docMk/>
            <pc:sldMk cId="1375151199" sldId="256"/>
            <ac:spMk id="19" creationId="{A77878F2-3DE2-D56C-6165-AAE227C4F532}"/>
          </ac:spMkLst>
        </pc:spChg>
        <pc:spChg chg="mod">
          <ac:chgData name="sarthak batra" userId="b82925abe32977c8" providerId="LiveId" clId="{AC0F9441-0C4F-4D29-B9BF-C88503B188B3}" dt="2024-06-04T11:45:36.736" v="2200" actId="14100"/>
          <ac:spMkLst>
            <pc:docMk/>
            <pc:sldMk cId="1375151199" sldId="256"/>
            <ac:spMk id="20" creationId="{BC91C592-F6D9-6A2C-DC9F-1C3C5347AA36}"/>
          </ac:spMkLst>
        </pc:spChg>
        <pc:spChg chg="del">
          <ac:chgData name="sarthak batra" userId="b82925abe32977c8" providerId="LiveId" clId="{AC0F9441-0C4F-4D29-B9BF-C88503B188B3}" dt="2024-06-03T21:19:16.234" v="469" actId="478"/>
          <ac:spMkLst>
            <pc:docMk/>
            <pc:sldMk cId="1375151199" sldId="256"/>
            <ac:spMk id="21" creationId="{1F681574-C37D-BCF8-254D-7DDB7AD5972F}"/>
          </ac:spMkLst>
        </pc:spChg>
        <pc:spChg chg="del">
          <ac:chgData name="sarthak batra" userId="b82925abe32977c8" providerId="LiveId" clId="{AC0F9441-0C4F-4D29-B9BF-C88503B188B3}" dt="2024-06-03T21:19:37.145" v="472" actId="478"/>
          <ac:spMkLst>
            <pc:docMk/>
            <pc:sldMk cId="1375151199" sldId="256"/>
            <ac:spMk id="22" creationId="{1ACFDA32-7EF2-D42B-C405-738BA045B096}"/>
          </ac:spMkLst>
        </pc:spChg>
        <pc:spChg chg="add mod">
          <ac:chgData name="sarthak batra" userId="b82925abe32977c8" providerId="LiveId" clId="{AC0F9441-0C4F-4D29-B9BF-C88503B188B3}" dt="2024-06-03T21:55:00.438" v="1495" actId="1076"/>
          <ac:spMkLst>
            <pc:docMk/>
            <pc:sldMk cId="1375151199" sldId="256"/>
            <ac:spMk id="23" creationId="{60B999D4-A200-883A-F972-0BB51F434C31}"/>
          </ac:spMkLst>
        </pc:spChg>
        <pc:spChg chg="add mod">
          <ac:chgData name="sarthak batra" userId="b82925abe32977c8" providerId="LiveId" clId="{AC0F9441-0C4F-4D29-B9BF-C88503B188B3}" dt="2024-06-03T21:57:19.058" v="1511" actId="20577"/>
          <ac:spMkLst>
            <pc:docMk/>
            <pc:sldMk cId="1375151199" sldId="256"/>
            <ac:spMk id="24" creationId="{A6009E98-9681-6E2E-2F26-B3DC8DB9FD28}"/>
          </ac:spMkLst>
        </pc:spChg>
        <pc:spChg chg="add mod">
          <ac:chgData name="sarthak batra" userId="b82925abe32977c8" providerId="LiveId" clId="{AC0F9441-0C4F-4D29-B9BF-C88503B188B3}" dt="2024-06-03T21:55:00.438" v="1495" actId="1076"/>
          <ac:spMkLst>
            <pc:docMk/>
            <pc:sldMk cId="1375151199" sldId="256"/>
            <ac:spMk id="25" creationId="{E887827F-9302-4838-503C-F1C8DFABE3E6}"/>
          </ac:spMkLst>
        </pc:spChg>
        <pc:spChg chg="add mod">
          <ac:chgData name="sarthak batra" userId="b82925abe32977c8" providerId="LiveId" clId="{AC0F9441-0C4F-4D29-B9BF-C88503B188B3}" dt="2024-06-03T21:56:51.886" v="1507" actId="14100"/>
          <ac:spMkLst>
            <pc:docMk/>
            <pc:sldMk cId="1375151199" sldId="256"/>
            <ac:spMk id="26" creationId="{DFE25DA2-1223-89C3-1893-41E36C4C05BB}"/>
          </ac:spMkLst>
        </pc:spChg>
        <pc:spChg chg="add mod">
          <ac:chgData name="sarthak batra" userId="b82925abe32977c8" providerId="LiveId" clId="{AC0F9441-0C4F-4D29-B9BF-C88503B188B3}" dt="2024-06-03T21:57:02.817" v="1509" actId="14100"/>
          <ac:spMkLst>
            <pc:docMk/>
            <pc:sldMk cId="1375151199" sldId="256"/>
            <ac:spMk id="27" creationId="{2D5B0B50-2762-8B08-CB72-45C9368BF849}"/>
          </ac:spMkLst>
        </pc:spChg>
        <pc:spChg chg="add del mod">
          <ac:chgData name="sarthak batra" userId="b82925abe32977c8" providerId="LiveId" clId="{AC0F9441-0C4F-4D29-B9BF-C88503B188B3}" dt="2024-06-03T21:00:36.918" v="202" actId="478"/>
          <ac:spMkLst>
            <pc:docMk/>
            <pc:sldMk cId="1375151199" sldId="256"/>
            <ac:spMk id="28" creationId="{A432EAC1-E929-CF96-2B23-34441A18B6D2}"/>
          </ac:spMkLst>
        </pc:spChg>
        <pc:spChg chg="add del mod">
          <ac:chgData name="sarthak batra" userId="b82925abe32977c8" providerId="LiveId" clId="{AC0F9441-0C4F-4D29-B9BF-C88503B188B3}" dt="2024-06-03T21:55:00.438" v="1495" actId="1076"/>
          <ac:spMkLst>
            <pc:docMk/>
            <pc:sldMk cId="1375151199" sldId="256"/>
            <ac:spMk id="29" creationId="{82BCFB6D-E9DE-C471-753F-41BB30289D3E}"/>
          </ac:spMkLst>
        </pc:spChg>
        <pc:spChg chg="mod">
          <ac:chgData name="sarthak batra" userId="b82925abe32977c8" providerId="LiveId" clId="{AC0F9441-0C4F-4D29-B9BF-C88503B188B3}" dt="2024-06-03T21:55:00.438" v="1495" actId="1076"/>
          <ac:spMkLst>
            <pc:docMk/>
            <pc:sldMk cId="1375151199" sldId="256"/>
            <ac:spMk id="30" creationId="{66438DCC-1818-0C58-96A3-7BDE9EC5189F}"/>
          </ac:spMkLst>
        </pc:spChg>
        <pc:spChg chg="add mod">
          <ac:chgData name="sarthak batra" userId="b82925abe32977c8" providerId="LiveId" clId="{AC0F9441-0C4F-4D29-B9BF-C88503B188B3}" dt="2024-06-03T21:35:23.476" v="497" actId="1076"/>
          <ac:spMkLst>
            <pc:docMk/>
            <pc:sldMk cId="1375151199" sldId="256"/>
            <ac:spMk id="32" creationId="{DE3CF9C5-7231-1907-E46A-D01D1708D4CE}"/>
          </ac:spMkLst>
        </pc:spChg>
        <pc:spChg chg="add mod ord">
          <ac:chgData name="sarthak batra" userId="b82925abe32977c8" providerId="LiveId" clId="{AC0F9441-0C4F-4D29-B9BF-C88503B188B3}" dt="2024-06-03T21:11:38.545" v="254" actId="14100"/>
          <ac:spMkLst>
            <pc:docMk/>
            <pc:sldMk cId="1375151199" sldId="256"/>
            <ac:spMk id="33" creationId="{E2A32B29-BBA9-1EC7-A691-A4821AAF0C74}"/>
          </ac:spMkLst>
        </pc:spChg>
        <pc:spChg chg="add mod">
          <ac:chgData name="sarthak batra" userId="b82925abe32977c8" providerId="LiveId" clId="{AC0F9441-0C4F-4D29-B9BF-C88503B188B3}" dt="2024-06-03T22:37:50.258" v="2191" actId="1076"/>
          <ac:spMkLst>
            <pc:docMk/>
            <pc:sldMk cId="1375151199" sldId="256"/>
            <ac:spMk id="34" creationId="{7BC159BC-068D-4A53-6347-7D91209DF9C0}"/>
          </ac:spMkLst>
        </pc:spChg>
        <pc:spChg chg="add mod">
          <ac:chgData name="sarthak batra" userId="b82925abe32977c8" providerId="LiveId" clId="{AC0F9441-0C4F-4D29-B9BF-C88503B188B3}" dt="2024-06-03T21:13:38.222" v="278" actId="1076"/>
          <ac:spMkLst>
            <pc:docMk/>
            <pc:sldMk cId="1375151199" sldId="256"/>
            <ac:spMk id="35" creationId="{5A425063-B17E-5A4B-261B-75A490E0D3F0}"/>
          </ac:spMkLst>
        </pc:spChg>
        <pc:spChg chg="add mod">
          <ac:chgData name="sarthak batra" userId="b82925abe32977c8" providerId="LiveId" clId="{AC0F9441-0C4F-4D29-B9BF-C88503B188B3}" dt="2024-06-03T22:37:44.783" v="2190" actId="1076"/>
          <ac:spMkLst>
            <pc:docMk/>
            <pc:sldMk cId="1375151199" sldId="256"/>
            <ac:spMk id="36" creationId="{E208AAF9-17B7-3E34-5F78-DCDD91B3EBA8}"/>
          </ac:spMkLst>
        </pc:spChg>
        <pc:spChg chg="add mod">
          <ac:chgData name="sarthak batra" userId="b82925abe32977c8" providerId="LiveId" clId="{AC0F9441-0C4F-4D29-B9BF-C88503B188B3}" dt="2024-06-03T22:03:41.747" v="1612" actId="14100"/>
          <ac:spMkLst>
            <pc:docMk/>
            <pc:sldMk cId="1375151199" sldId="256"/>
            <ac:spMk id="37" creationId="{F0BE6764-47BF-C0C7-3CA9-7C0BF9445B2A}"/>
          </ac:spMkLst>
        </pc:spChg>
        <pc:spChg chg="add mod">
          <ac:chgData name="sarthak batra" userId="b82925abe32977c8" providerId="LiveId" clId="{AC0F9441-0C4F-4D29-B9BF-C88503B188B3}" dt="2024-06-03T21:14:49.211" v="330" actId="14100"/>
          <ac:spMkLst>
            <pc:docMk/>
            <pc:sldMk cId="1375151199" sldId="256"/>
            <ac:spMk id="38" creationId="{B48AC9BD-1589-3DC4-29DD-18458C35CB39}"/>
          </ac:spMkLst>
        </pc:spChg>
        <pc:spChg chg="add mod">
          <ac:chgData name="sarthak batra" userId="b82925abe32977c8" providerId="LiveId" clId="{AC0F9441-0C4F-4D29-B9BF-C88503B188B3}" dt="2024-06-03T21:16:14.474" v="332"/>
          <ac:spMkLst>
            <pc:docMk/>
            <pc:sldMk cId="1375151199" sldId="256"/>
            <ac:spMk id="39" creationId="{D6879B56-4F17-E38E-BD7E-7880B6F043FD}"/>
          </ac:spMkLst>
        </pc:spChg>
        <pc:spChg chg="add mod">
          <ac:chgData name="sarthak batra" userId="b82925abe32977c8" providerId="LiveId" clId="{AC0F9441-0C4F-4D29-B9BF-C88503B188B3}" dt="2024-06-03T22:03:34.526" v="1611" actId="14100"/>
          <ac:spMkLst>
            <pc:docMk/>
            <pc:sldMk cId="1375151199" sldId="256"/>
            <ac:spMk id="40" creationId="{0CCC919E-57F4-44E4-65AF-75D33E1666DB}"/>
          </ac:spMkLst>
        </pc:spChg>
        <pc:spChg chg="add del mod">
          <ac:chgData name="sarthak batra" userId="b82925abe32977c8" providerId="LiveId" clId="{AC0F9441-0C4F-4D29-B9BF-C88503B188B3}" dt="2024-06-03T21:17:35.391" v="399" actId="478"/>
          <ac:spMkLst>
            <pc:docMk/>
            <pc:sldMk cId="1375151199" sldId="256"/>
            <ac:spMk id="41" creationId="{F51CCB7C-5D06-EFC0-731C-F1F53BBCA00F}"/>
          </ac:spMkLst>
        </pc:spChg>
        <pc:spChg chg="add mod">
          <ac:chgData name="sarthak batra" userId="b82925abe32977c8" providerId="LiveId" clId="{AC0F9441-0C4F-4D29-B9BF-C88503B188B3}" dt="2024-06-03T22:34:56.674" v="2179" actId="122"/>
          <ac:spMkLst>
            <pc:docMk/>
            <pc:sldMk cId="1375151199" sldId="256"/>
            <ac:spMk id="42" creationId="{C5D82BFE-FCFB-500E-DBE7-BAC56185FFE5}"/>
          </ac:spMkLst>
        </pc:spChg>
        <pc:spChg chg="add mod">
          <ac:chgData name="sarthak batra" userId="b82925abe32977c8" providerId="LiveId" clId="{AC0F9441-0C4F-4D29-B9BF-C88503B188B3}" dt="2024-06-03T22:03:57.891" v="1614" actId="14100"/>
          <ac:spMkLst>
            <pc:docMk/>
            <pc:sldMk cId="1375151199" sldId="256"/>
            <ac:spMk id="43" creationId="{CDDC30DD-AA7D-1623-7FAA-9476FF2A971D}"/>
          </ac:spMkLst>
        </pc:spChg>
        <pc:spChg chg="add mod">
          <ac:chgData name="sarthak batra" userId="b82925abe32977c8" providerId="LiveId" clId="{AC0F9441-0C4F-4D29-B9BF-C88503B188B3}" dt="2024-06-04T11:45:56.041" v="2202" actId="1076"/>
          <ac:spMkLst>
            <pc:docMk/>
            <pc:sldMk cId="1375151199" sldId="256"/>
            <ac:spMk id="44" creationId="{E04FCD99-B70F-BFB9-2144-A98A47E5B02D}"/>
          </ac:spMkLst>
        </pc:spChg>
        <pc:spChg chg="add del mod">
          <ac:chgData name="sarthak batra" userId="b82925abe32977c8" providerId="LiveId" clId="{AC0F9441-0C4F-4D29-B9BF-C88503B188B3}" dt="2024-06-03T21:35:53.246" v="499" actId="478"/>
          <ac:spMkLst>
            <pc:docMk/>
            <pc:sldMk cId="1375151199" sldId="256"/>
            <ac:spMk id="45" creationId="{62FDE678-3107-01CE-4369-64F059D298EB}"/>
          </ac:spMkLst>
        </pc:spChg>
        <pc:spChg chg="add mod">
          <ac:chgData name="sarthak batra" userId="b82925abe32977c8" providerId="LiveId" clId="{AC0F9441-0C4F-4D29-B9BF-C88503B188B3}" dt="2024-06-03T21:36:30.054" v="516" actId="20577"/>
          <ac:spMkLst>
            <pc:docMk/>
            <pc:sldMk cId="1375151199" sldId="256"/>
            <ac:spMk id="46" creationId="{B5491A90-018F-03F4-2F8E-2BE2488433D8}"/>
          </ac:spMkLst>
        </pc:spChg>
        <pc:spChg chg="add mod">
          <ac:chgData name="sarthak batra" userId="b82925abe32977c8" providerId="LiveId" clId="{AC0F9441-0C4F-4D29-B9BF-C88503B188B3}" dt="2024-06-04T11:46:03.176" v="2203" actId="1076"/>
          <ac:spMkLst>
            <pc:docMk/>
            <pc:sldMk cId="1375151199" sldId="256"/>
            <ac:spMk id="47" creationId="{F1EF3D14-8AD0-E6BD-B1B4-C6EED234FD70}"/>
          </ac:spMkLst>
        </pc:spChg>
        <pc:spChg chg="add mod">
          <ac:chgData name="sarthak batra" userId="b82925abe32977c8" providerId="LiveId" clId="{AC0F9441-0C4F-4D29-B9BF-C88503B188B3}" dt="2024-06-03T21:43:41.007" v="1454" actId="1076"/>
          <ac:spMkLst>
            <pc:docMk/>
            <pc:sldMk cId="1375151199" sldId="256"/>
            <ac:spMk id="48" creationId="{B81482F9-2CAB-AD61-9D88-021A2DB2EC5E}"/>
          </ac:spMkLst>
        </pc:spChg>
        <pc:spChg chg="add mod">
          <ac:chgData name="sarthak batra" userId="b82925abe32977c8" providerId="LiveId" clId="{AC0F9441-0C4F-4D29-B9BF-C88503B188B3}" dt="2024-06-03T21:43:57.560" v="1461" actId="1076"/>
          <ac:spMkLst>
            <pc:docMk/>
            <pc:sldMk cId="1375151199" sldId="256"/>
            <ac:spMk id="49" creationId="{799126A9-535B-E592-BD91-F0E5A001164C}"/>
          </ac:spMkLst>
        </pc:spChg>
        <pc:spChg chg="add mod">
          <ac:chgData name="sarthak batra" userId="b82925abe32977c8" providerId="LiveId" clId="{AC0F9441-0C4F-4D29-B9BF-C88503B188B3}" dt="2024-06-03T21:57:14.548" v="1510" actId="20577"/>
          <ac:spMkLst>
            <pc:docMk/>
            <pc:sldMk cId="1375151199" sldId="256"/>
            <ac:spMk id="50" creationId="{C7F75FBF-CB7B-B265-F802-DB0F919E6EC5}"/>
          </ac:spMkLst>
        </pc:spChg>
        <pc:spChg chg="add mod">
          <ac:chgData name="sarthak batra" userId="b82925abe32977c8" providerId="LiveId" clId="{AC0F9441-0C4F-4D29-B9BF-C88503B188B3}" dt="2024-06-03T21:55:00.438" v="1495" actId="1076"/>
          <ac:spMkLst>
            <pc:docMk/>
            <pc:sldMk cId="1375151199" sldId="256"/>
            <ac:spMk id="51" creationId="{78BD251C-35A5-1D83-CC53-BF3B8B73DADD}"/>
          </ac:spMkLst>
        </pc:spChg>
        <pc:spChg chg="add mod">
          <ac:chgData name="sarthak batra" userId="b82925abe32977c8" providerId="LiveId" clId="{AC0F9441-0C4F-4D29-B9BF-C88503B188B3}" dt="2024-06-03T22:12:21.239" v="1663" actId="1076"/>
          <ac:spMkLst>
            <pc:docMk/>
            <pc:sldMk cId="1375151199" sldId="256"/>
            <ac:spMk id="58" creationId="{E7AFD8C2-3F96-D144-879A-C3CD7C6264F3}"/>
          </ac:spMkLst>
        </pc:spChg>
        <pc:spChg chg="add del mod">
          <ac:chgData name="sarthak batra" userId="b82925abe32977c8" providerId="LiveId" clId="{AC0F9441-0C4F-4D29-B9BF-C88503B188B3}" dt="2024-06-03T22:08:23.789" v="1631" actId="478"/>
          <ac:spMkLst>
            <pc:docMk/>
            <pc:sldMk cId="1375151199" sldId="256"/>
            <ac:spMk id="59" creationId="{88E57114-86C2-7F30-2F62-6249CAF7AA1B}"/>
          </ac:spMkLst>
        </pc:spChg>
        <pc:spChg chg="add mod">
          <ac:chgData name="sarthak batra" userId="b82925abe32977c8" providerId="LiveId" clId="{AC0F9441-0C4F-4D29-B9BF-C88503B188B3}" dt="2024-06-03T22:12:39.470" v="1665" actId="1076"/>
          <ac:spMkLst>
            <pc:docMk/>
            <pc:sldMk cId="1375151199" sldId="256"/>
            <ac:spMk id="60" creationId="{7F78B53A-420A-109A-2C3B-4AC4C7965F4D}"/>
          </ac:spMkLst>
        </pc:spChg>
        <pc:spChg chg="add mod">
          <ac:chgData name="sarthak batra" userId="b82925abe32977c8" providerId="LiveId" clId="{AC0F9441-0C4F-4D29-B9BF-C88503B188B3}" dt="2024-06-04T11:46:08.203" v="2204" actId="1076"/>
          <ac:spMkLst>
            <pc:docMk/>
            <pc:sldMk cId="1375151199" sldId="256"/>
            <ac:spMk id="61" creationId="{D45D8BCB-72E2-8ADE-DB99-75C1635A0CC8}"/>
          </ac:spMkLst>
        </pc:spChg>
        <pc:spChg chg="add mod">
          <ac:chgData name="sarthak batra" userId="b82925abe32977c8" providerId="LiveId" clId="{AC0F9441-0C4F-4D29-B9BF-C88503B188B3}" dt="2024-06-04T11:45:27.317" v="2199" actId="14100"/>
          <ac:spMkLst>
            <pc:docMk/>
            <pc:sldMk cId="1375151199" sldId="256"/>
            <ac:spMk id="62" creationId="{4460942C-D0E7-67FC-8912-B1F72DFA413E}"/>
          </ac:spMkLst>
        </pc:spChg>
        <pc:spChg chg="add mod">
          <ac:chgData name="sarthak batra" userId="b82925abe32977c8" providerId="LiveId" clId="{AC0F9441-0C4F-4D29-B9BF-C88503B188B3}" dt="2024-06-03T22:24:12.702" v="1763" actId="14100"/>
          <ac:spMkLst>
            <pc:docMk/>
            <pc:sldMk cId="1375151199" sldId="256"/>
            <ac:spMk id="63" creationId="{966B892F-9441-B8F6-EABB-DAA81C69E3DC}"/>
          </ac:spMkLst>
        </pc:spChg>
        <pc:spChg chg="add mod">
          <ac:chgData name="sarthak batra" userId="b82925abe32977c8" providerId="LiveId" clId="{AC0F9441-0C4F-4D29-B9BF-C88503B188B3}" dt="2024-06-03T22:24:20.758" v="1764"/>
          <ac:spMkLst>
            <pc:docMk/>
            <pc:sldMk cId="1375151199" sldId="256"/>
            <ac:spMk id="1024" creationId="{47128200-7EC5-2EA0-3256-619A1ED3C845}"/>
          </ac:spMkLst>
        </pc:spChg>
        <pc:spChg chg="add mod">
          <ac:chgData name="sarthak batra" userId="b82925abe32977c8" providerId="LiveId" clId="{AC0F9441-0C4F-4D29-B9BF-C88503B188B3}" dt="2024-06-03T22:24:47.525" v="1798" actId="20577"/>
          <ac:spMkLst>
            <pc:docMk/>
            <pc:sldMk cId="1375151199" sldId="256"/>
            <ac:spMk id="1025" creationId="{F3EE0D48-99EB-3E87-167C-83C7814CC258}"/>
          </ac:spMkLst>
        </pc:spChg>
        <pc:spChg chg="add mod">
          <ac:chgData name="sarthak batra" userId="b82925abe32977c8" providerId="LiveId" clId="{AC0F9441-0C4F-4D29-B9BF-C88503B188B3}" dt="2024-06-04T11:44:44.581" v="2193" actId="255"/>
          <ac:spMkLst>
            <pc:docMk/>
            <pc:sldMk cId="1375151199" sldId="256"/>
            <ac:spMk id="1027" creationId="{9B2F752D-08DC-4A5A-33B2-3D1E2FCF8273}"/>
          </ac:spMkLst>
        </pc:spChg>
        <pc:spChg chg="add mod">
          <ac:chgData name="sarthak batra" userId="b82925abe32977c8" providerId="LiveId" clId="{AC0F9441-0C4F-4D29-B9BF-C88503B188B3}" dt="2024-06-03T22:35:16.530" v="2184" actId="122"/>
          <ac:spMkLst>
            <pc:docMk/>
            <pc:sldMk cId="1375151199" sldId="256"/>
            <ac:spMk id="1029" creationId="{32240F44-0594-609C-3EC1-A5F2B935AB4B}"/>
          </ac:spMkLst>
        </pc:spChg>
        <pc:spChg chg="add mod">
          <ac:chgData name="sarthak batra" userId="b82925abe32977c8" providerId="LiveId" clId="{AC0F9441-0C4F-4D29-B9BF-C88503B188B3}" dt="2024-06-03T22:35:28.047" v="2185" actId="1076"/>
          <ac:spMkLst>
            <pc:docMk/>
            <pc:sldMk cId="1375151199" sldId="256"/>
            <ac:spMk id="1031" creationId="{07615B76-4286-AAFD-BBDD-2CA434003E61}"/>
          </ac:spMkLst>
        </pc:spChg>
        <pc:graphicFrameChg chg="add del mod">
          <ac:chgData name="sarthak batra" userId="b82925abe32977c8" providerId="LiveId" clId="{AC0F9441-0C4F-4D29-B9BF-C88503B188B3}" dt="2024-06-03T20:47:38.780" v="38" actId="478"/>
          <ac:graphicFrameMkLst>
            <pc:docMk/>
            <pc:sldMk cId="1375151199" sldId="256"/>
            <ac:graphicFrameMk id="14" creationId="{A554B47F-C700-B514-A978-702BABA626A8}"/>
          </ac:graphicFrameMkLst>
        </pc:graphicFrameChg>
        <pc:picChg chg="add mod">
          <ac:chgData name="sarthak batra" userId="b82925abe32977c8" providerId="LiveId" clId="{AC0F9441-0C4F-4D29-B9BF-C88503B188B3}" dt="2024-06-03T21:56:05.140" v="1498" actId="1076"/>
          <ac:picMkLst>
            <pc:docMk/>
            <pc:sldMk cId="1375151199" sldId="256"/>
            <ac:picMk id="12" creationId="{F24839DF-9CC5-C66C-45EB-516DDB949CCA}"/>
          </ac:picMkLst>
        </pc:picChg>
        <pc:picChg chg="add del mod">
          <ac:chgData name="sarthak batra" userId="b82925abe32977c8" providerId="LiveId" clId="{AC0F9441-0C4F-4D29-B9BF-C88503B188B3}" dt="2024-06-03T21:00:40.189" v="203" actId="478"/>
          <ac:picMkLst>
            <pc:docMk/>
            <pc:sldMk cId="1375151199" sldId="256"/>
            <ac:picMk id="15" creationId="{31F71BF5-208F-7A9E-92DC-FAE0618DFAE1}"/>
          </ac:picMkLst>
        </pc:picChg>
        <pc:picChg chg="add mod">
          <ac:chgData name="sarthak batra" userId="b82925abe32977c8" providerId="LiveId" clId="{AC0F9441-0C4F-4D29-B9BF-C88503B188B3}" dt="2024-06-03T21:35:18.870" v="496" actId="1076"/>
          <ac:picMkLst>
            <pc:docMk/>
            <pc:sldMk cId="1375151199" sldId="256"/>
            <ac:picMk id="31" creationId="{B5492158-7A20-A86F-BCFB-301E28A1F60D}"/>
          </ac:picMkLst>
        </pc:picChg>
        <pc:picChg chg="add mod">
          <ac:chgData name="sarthak batra" userId="b82925abe32977c8" providerId="LiveId" clId="{AC0F9441-0C4F-4D29-B9BF-C88503B188B3}" dt="2024-06-03T22:18:45.648" v="1715" actId="14100"/>
          <ac:picMkLst>
            <pc:docMk/>
            <pc:sldMk cId="1375151199" sldId="256"/>
            <ac:picMk id="53" creationId="{9967E5CE-412A-8BAF-7074-434E24E4D49E}"/>
          </ac:picMkLst>
        </pc:picChg>
        <pc:picChg chg="add mod">
          <ac:chgData name="sarthak batra" userId="b82925abe32977c8" providerId="LiveId" clId="{AC0F9441-0C4F-4D29-B9BF-C88503B188B3}" dt="2024-06-03T22:11:49.340" v="1657" actId="1076"/>
          <ac:picMkLst>
            <pc:docMk/>
            <pc:sldMk cId="1375151199" sldId="256"/>
            <ac:picMk id="55" creationId="{011AC81B-8302-3AE4-CF37-D3D8AF585B54}"/>
          </ac:picMkLst>
        </pc:picChg>
        <pc:picChg chg="add mod">
          <ac:chgData name="sarthak batra" userId="b82925abe32977c8" providerId="LiveId" clId="{AC0F9441-0C4F-4D29-B9BF-C88503B188B3}" dt="2024-06-03T22:12:33.082" v="1664" actId="1076"/>
          <ac:picMkLst>
            <pc:docMk/>
            <pc:sldMk cId="1375151199" sldId="256"/>
            <ac:picMk id="57" creationId="{7A5B9D43-F1BF-F12A-C042-CD480007221F}"/>
          </ac:picMkLst>
        </pc:picChg>
        <pc:picChg chg="mod">
          <ac:chgData name="sarthak batra" userId="b82925abe32977c8" providerId="LiveId" clId="{AC0F9441-0C4F-4D29-B9BF-C88503B188B3}" dt="2024-06-03T21:56:21.487" v="1502" actId="1076"/>
          <ac:picMkLst>
            <pc:docMk/>
            <pc:sldMk cId="1375151199" sldId="256"/>
            <ac:picMk id="1026" creationId="{267E1807-C43C-FB77-29E4-46BA0EAED201}"/>
          </ac:picMkLst>
        </pc:picChg>
        <pc:picChg chg="add mod">
          <ac:chgData name="sarthak batra" userId="b82925abe32977c8" providerId="LiveId" clId="{AC0F9441-0C4F-4D29-B9BF-C88503B188B3}" dt="2024-06-03T22:36:31.807" v="2189" actId="1076"/>
          <ac:picMkLst>
            <pc:docMk/>
            <pc:sldMk cId="1375151199" sldId="256"/>
            <ac:picMk id="1032" creationId="{92D12393-3AE8-4759-474F-2F64BF4F9A5C}"/>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3B5240-8AD7-4ECD-AE35-7AE58422AB27}" type="datetimeFigureOut">
              <a:rPr lang="en-IN" smtClean="0"/>
              <a:t>07/06/24</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1337F8-FF51-4B8E-9C61-4EAA3CDD974C}" type="slidenum">
              <a:rPr lang="en-IN" smtClean="0"/>
              <a:t>‹#›</a:t>
            </a:fld>
            <a:endParaRPr lang="en-IN"/>
          </a:p>
        </p:txBody>
      </p:sp>
    </p:spTree>
    <p:extLst>
      <p:ext uri="{BB962C8B-B14F-4D97-AF65-F5344CB8AC3E}">
        <p14:creationId xmlns:p14="http://schemas.microsoft.com/office/powerpoint/2010/main" val="3466424708"/>
      </p:ext>
    </p:extLst>
  </p:cSld>
  <p:clrMap bg1="lt1" tx1="dk1" bg2="lt2" tx2="dk2" accent1="accent1" accent2="accent2" accent3="accent3" accent4="accent4" accent5="accent5" accent6="accent6" hlink="hlink" folHlink="folHlink"/>
  <p:notesStyle>
    <a:lvl1pPr marL="0" algn="l" defTabSz="3628796" rtl="0" eaLnBrk="1" latinLnBrk="0" hangingPunct="1">
      <a:defRPr sz="4762" kern="1200">
        <a:solidFill>
          <a:schemeClr val="tx1"/>
        </a:solidFill>
        <a:latin typeface="+mn-lt"/>
        <a:ea typeface="+mn-ea"/>
        <a:cs typeface="+mn-cs"/>
      </a:defRPr>
    </a:lvl1pPr>
    <a:lvl2pPr marL="1814398" algn="l" defTabSz="3628796" rtl="0" eaLnBrk="1" latinLnBrk="0" hangingPunct="1">
      <a:defRPr sz="4762" kern="1200">
        <a:solidFill>
          <a:schemeClr val="tx1"/>
        </a:solidFill>
        <a:latin typeface="+mn-lt"/>
        <a:ea typeface="+mn-ea"/>
        <a:cs typeface="+mn-cs"/>
      </a:defRPr>
    </a:lvl2pPr>
    <a:lvl3pPr marL="3628796" algn="l" defTabSz="3628796" rtl="0" eaLnBrk="1" latinLnBrk="0" hangingPunct="1">
      <a:defRPr sz="4762" kern="1200">
        <a:solidFill>
          <a:schemeClr val="tx1"/>
        </a:solidFill>
        <a:latin typeface="+mn-lt"/>
        <a:ea typeface="+mn-ea"/>
        <a:cs typeface="+mn-cs"/>
      </a:defRPr>
    </a:lvl3pPr>
    <a:lvl4pPr marL="5443195" algn="l" defTabSz="3628796" rtl="0" eaLnBrk="1" latinLnBrk="0" hangingPunct="1">
      <a:defRPr sz="4762" kern="1200">
        <a:solidFill>
          <a:schemeClr val="tx1"/>
        </a:solidFill>
        <a:latin typeface="+mn-lt"/>
        <a:ea typeface="+mn-ea"/>
        <a:cs typeface="+mn-cs"/>
      </a:defRPr>
    </a:lvl4pPr>
    <a:lvl5pPr marL="7257593" algn="l" defTabSz="3628796" rtl="0" eaLnBrk="1" latinLnBrk="0" hangingPunct="1">
      <a:defRPr sz="4762" kern="1200">
        <a:solidFill>
          <a:schemeClr val="tx1"/>
        </a:solidFill>
        <a:latin typeface="+mn-lt"/>
        <a:ea typeface="+mn-ea"/>
        <a:cs typeface="+mn-cs"/>
      </a:defRPr>
    </a:lvl5pPr>
    <a:lvl6pPr marL="9071991" algn="l" defTabSz="3628796" rtl="0" eaLnBrk="1" latinLnBrk="0" hangingPunct="1">
      <a:defRPr sz="4762" kern="1200">
        <a:solidFill>
          <a:schemeClr val="tx1"/>
        </a:solidFill>
        <a:latin typeface="+mn-lt"/>
        <a:ea typeface="+mn-ea"/>
        <a:cs typeface="+mn-cs"/>
      </a:defRPr>
    </a:lvl6pPr>
    <a:lvl7pPr marL="10886389" algn="l" defTabSz="3628796" rtl="0" eaLnBrk="1" latinLnBrk="0" hangingPunct="1">
      <a:defRPr sz="4762" kern="1200">
        <a:solidFill>
          <a:schemeClr val="tx1"/>
        </a:solidFill>
        <a:latin typeface="+mn-lt"/>
        <a:ea typeface="+mn-ea"/>
        <a:cs typeface="+mn-cs"/>
      </a:defRPr>
    </a:lvl7pPr>
    <a:lvl8pPr marL="12700787" algn="l" defTabSz="3628796" rtl="0" eaLnBrk="1" latinLnBrk="0" hangingPunct="1">
      <a:defRPr sz="4762" kern="1200">
        <a:solidFill>
          <a:schemeClr val="tx1"/>
        </a:solidFill>
        <a:latin typeface="+mn-lt"/>
        <a:ea typeface="+mn-ea"/>
        <a:cs typeface="+mn-cs"/>
      </a:defRPr>
    </a:lvl8pPr>
    <a:lvl9pPr marL="14515186" algn="l" defTabSz="3628796" rtl="0" eaLnBrk="1" latinLnBrk="0" hangingPunct="1">
      <a:defRPr sz="4762"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31337F8-FF51-4B8E-9C61-4EAA3CDD974C}" type="slidenum">
              <a:rPr lang="en-IN" smtClean="0"/>
              <a:t>1</a:t>
            </a:fld>
            <a:endParaRPr lang="en-IN"/>
          </a:p>
        </p:txBody>
      </p:sp>
    </p:spTree>
    <p:extLst>
      <p:ext uri="{BB962C8B-B14F-4D97-AF65-F5344CB8AC3E}">
        <p14:creationId xmlns:p14="http://schemas.microsoft.com/office/powerpoint/2010/main" val="40137447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40048" y="5302386"/>
            <a:ext cx="36720542" cy="11279752"/>
          </a:xfrm>
        </p:spPr>
        <p:txBody>
          <a:bodyPr anchor="b"/>
          <a:lstStyle>
            <a:lvl1pPr algn="ctr">
              <a:defRPr sz="28346"/>
            </a:lvl1pPr>
          </a:lstStyle>
          <a:p>
            <a:r>
              <a:rPr lang="en-US"/>
              <a:t>Click to edit Master title style</a:t>
            </a:r>
            <a:endParaRPr lang="en-US" dirty="0"/>
          </a:p>
        </p:txBody>
      </p:sp>
      <p:sp>
        <p:nvSpPr>
          <p:cNvPr id="3" name="Subtitle 2"/>
          <p:cNvSpPr>
            <a:spLocks noGrp="1"/>
          </p:cNvSpPr>
          <p:nvPr>
            <p:ph type="subTitle" idx="1"/>
          </p:nvPr>
        </p:nvSpPr>
        <p:spPr>
          <a:xfrm>
            <a:off x="5400080" y="17017128"/>
            <a:ext cx="32400479" cy="7822326"/>
          </a:xfrm>
        </p:spPr>
        <p:txBody>
          <a:bodyPr/>
          <a:lstStyle>
            <a:lvl1pPr marL="0" indent="0" algn="ctr">
              <a:buNone/>
              <a:defRPr sz="11338"/>
            </a:lvl1pPr>
            <a:lvl2pPr marL="2159950" indent="0" algn="ctr">
              <a:buNone/>
              <a:defRPr sz="9449"/>
            </a:lvl2pPr>
            <a:lvl3pPr marL="4319900" indent="0" algn="ctr">
              <a:buNone/>
              <a:defRPr sz="8504"/>
            </a:lvl3pPr>
            <a:lvl4pPr marL="6479850" indent="0" algn="ctr">
              <a:buNone/>
              <a:defRPr sz="7559"/>
            </a:lvl4pPr>
            <a:lvl5pPr marL="8639800" indent="0" algn="ctr">
              <a:buNone/>
              <a:defRPr sz="7559"/>
            </a:lvl5pPr>
            <a:lvl6pPr marL="10799750" indent="0" algn="ctr">
              <a:buNone/>
              <a:defRPr sz="7559"/>
            </a:lvl6pPr>
            <a:lvl7pPr marL="12959700" indent="0" algn="ctr">
              <a:buNone/>
              <a:defRPr sz="7559"/>
            </a:lvl7pPr>
            <a:lvl8pPr marL="15119650" indent="0" algn="ctr">
              <a:buNone/>
              <a:defRPr sz="7559"/>
            </a:lvl8pPr>
            <a:lvl9pPr marL="17279600" indent="0" algn="ctr">
              <a:buNone/>
              <a:defRPr sz="7559"/>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68AA740-B932-4DB3-AA29-B40FD1D20008}" type="datetimeFigureOut">
              <a:rPr lang="en-IN" smtClean="0"/>
              <a:t>07/06/24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1B23560-9364-4F43-9678-B0EA35683D9B}" type="slidenum">
              <a:rPr lang="en-IN" smtClean="0"/>
              <a:t>‹#›</a:t>
            </a:fld>
            <a:endParaRPr lang="en-IN"/>
          </a:p>
        </p:txBody>
      </p:sp>
    </p:spTree>
    <p:extLst>
      <p:ext uri="{BB962C8B-B14F-4D97-AF65-F5344CB8AC3E}">
        <p14:creationId xmlns:p14="http://schemas.microsoft.com/office/powerpoint/2010/main" val="18586902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8AA740-B932-4DB3-AA29-B40FD1D20008}" type="datetimeFigureOut">
              <a:rPr lang="en-IN" smtClean="0"/>
              <a:t>07/06/24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1B23560-9364-4F43-9678-B0EA35683D9B}" type="slidenum">
              <a:rPr lang="en-IN" smtClean="0"/>
              <a:t>‹#›</a:t>
            </a:fld>
            <a:endParaRPr lang="en-IN"/>
          </a:p>
        </p:txBody>
      </p:sp>
    </p:spTree>
    <p:extLst>
      <p:ext uri="{BB962C8B-B14F-4D97-AF65-F5344CB8AC3E}">
        <p14:creationId xmlns:p14="http://schemas.microsoft.com/office/powerpoint/2010/main" val="27023319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0915459" y="1724962"/>
            <a:ext cx="9315138" cy="2745689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70046" y="1724962"/>
            <a:ext cx="27405405" cy="274568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8AA740-B932-4DB3-AA29-B40FD1D20008}" type="datetimeFigureOut">
              <a:rPr lang="en-IN" smtClean="0"/>
              <a:t>07/06/24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1B23560-9364-4F43-9678-B0EA35683D9B}" type="slidenum">
              <a:rPr lang="en-IN" smtClean="0"/>
              <a:t>‹#›</a:t>
            </a:fld>
            <a:endParaRPr lang="en-IN"/>
          </a:p>
        </p:txBody>
      </p:sp>
    </p:spTree>
    <p:extLst>
      <p:ext uri="{BB962C8B-B14F-4D97-AF65-F5344CB8AC3E}">
        <p14:creationId xmlns:p14="http://schemas.microsoft.com/office/powerpoint/2010/main" val="34411610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8AA740-B932-4DB3-AA29-B40FD1D20008}" type="datetimeFigureOut">
              <a:rPr lang="en-IN" smtClean="0"/>
              <a:t>07/06/24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1B23560-9364-4F43-9678-B0EA35683D9B}" type="slidenum">
              <a:rPr lang="en-IN" smtClean="0"/>
              <a:t>‹#›</a:t>
            </a:fld>
            <a:endParaRPr lang="en-IN"/>
          </a:p>
        </p:txBody>
      </p:sp>
    </p:spTree>
    <p:extLst>
      <p:ext uri="{BB962C8B-B14F-4D97-AF65-F5344CB8AC3E}">
        <p14:creationId xmlns:p14="http://schemas.microsoft.com/office/powerpoint/2010/main" val="30325497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47546" y="8077332"/>
            <a:ext cx="37260550" cy="13477201"/>
          </a:xfrm>
        </p:spPr>
        <p:txBody>
          <a:bodyPr anchor="b"/>
          <a:lstStyle>
            <a:lvl1pPr>
              <a:defRPr sz="28346"/>
            </a:lvl1pPr>
          </a:lstStyle>
          <a:p>
            <a:r>
              <a:rPr lang="en-US"/>
              <a:t>Click to edit Master title style</a:t>
            </a:r>
            <a:endParaRPr lang="en-US" dirty="0"/>
          </a:p>
        </p:txBody>
      </p:sp>
      <p:sp>
        <p:nvSpPr>
          <p:cNvPr id="3" name="Text Placeholder 2"/>
          <p:cNvSpPr>
            <a:spLocks noGrp="1"/>
          </p:cNvSpPr>
          <p:nvPr>
            <p:ph type="body" idx="1"/>
          </p:nvPr>
        </p:nvSpPr>
        <p:spPr>
          <a:xfrm>
            <a:off x="2947546" y="21682033"/>
            <a:ext cx="37260550" cy="7087342"/>
          </a:xfrm>
        </p:spPr>
        <p:txBody>
          <a:bodyPr/>
          <a:lstStyle>
            <a:lvl1pPr marL="0" indent="0">
              <a:buNone/>
              <a:defRPr sz="11338">
                <a:solidFill>
                  <a:schemeClr val="tx1"/>
                </a:solidFill>
              </a:defRPr>
            </a:lvl1pPr>
            <a:lvl2pPr marL="2159950" indent="0">
              <a:buNone/>
              <a:defRPr sz="9449">
                <a:solidFill>
                  <a:schemeClr val="tx1">
                    <a:tint val="75000"/>
                  </a:schemeClr>
                </a:solidFill>
              </a:defRPr>
            </a:lvl2pPr>
            <a:lvl3pPr marL="4319900" indent="0">
              <a:buNone/>
              <a:defRPr sz="8504">
                <a:solidFill>
                  <a:schemeClr val="tx1">
                    <a:tint val="75000"/>
                  </a:schemeClr>
                </a:solidFill>
              </a:defRPr>
            </a:lvl3pPr>
            <a:lvl4pPr marL="6479850" indent="0">
              <a:buNone/>
              <a:defRPr sz="7559">
                <a:solidFill>
                  <a:schemeClr val="tx1">
                    <a:tint val="75000"/>
                  </a:schemeClr>
                </a:solidFill>
              </a:defRPr>
            </a:lvl4pPr>
            <a:lvl5pPr marL="8639800" indent="0">
              <a:buNone/>
              <a:defRPr sz="7559">
                <a:solidFill>
                  <a:schemeClr val="tx1">
                    <a:tint val="75000"/>
                  </a:schemeClr>
                </a:solidFill>
              </a:defRPr>
            </a:lvl5pPr>
            <a:lvl6pPr marL="10799750" indent="0">
              <a:buNone/>
              <a:defRPr sz="7559">
                <a:solidFill>
                  <a:schemeClr val="tx1">
                    <a:tint val="75000"/>
                  </a:schemeClr>
                </a:solidFill>
              </a:defRPr>
            </a:lvl6pPr>
            <a:lvl7pPr marL="12959700" indent="0">
              <a:buNone/>
              <a:defRPr sz="7559">
                <a:solidFill>
                  <a:schemeClr val="tx1">
                    <a:tint val="75000"/>
                  </a:schemeClr>
                </a:solidFill>
              </a:defRPr>
            </a:lvl7pPr>
            <a:lvl8pPr marL="15119650" indent="0">
              <a:buNone/>
              <a:defRPr sz="7559">
                <a:solidFill>
                  <a:schemeClr val="tx1">
                    <a:tint val="75000"/>
                  </a:schemeClr>
                </a:solidFill>
              </a:defRPr>
            </a:lvl8pPr>
            <a:lvl9pPr marL="17279600" indent="0">
              <a:buNone/>
              <a:defRPr sz="755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8AA740-B932-4DB3-AA29-B40FD1D20008}" type="datetimeFigureOut">
              <a:rPr lang="en-IN" smtClean="0"/>
              <a:t>07/06/24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1B23560-9364-4F43-9678-B0EA35683D9B}" type="slidenum">
              <a:rPr lang="en-IN" smtClean="0"/>
              <a:t>‹#›</a:t>
            </a:fld>
            <a:endParaRPr lang="en-IN"/>
          </a:p>
        </p:txBody>
      </p:sp>
    </p:spTree>
    <p:extLst>
      <p:ext uri="{BB962C8B-B14F-4D97-AF65-F5344CB8AC3E}">
        <p14:creationId xmlns:p14="http://schemas.microsoft.com/office/powerpoint/2010/main" val="20314057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970044" y="8624810"/>
            <a:ext cx="18360271" cy="205570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1870323" y="8624810"/>
            <a:ext cx="18360271" cy="205570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68AA740-B932-4DB3-AA29-B40FD1D20008}" type="datetimeFigureOut">
              <a:rPr lang="en-IN" smtClean="0"/>
              <a:t>07/06/24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1B23560-9364-4F43-9678-B0EA35683D9B}" type="slidenum">
              <a:rPr lang="en-IN" smtClean="0"/>
              <a:t>‹#›</a:t>
            </a:fld>
            <a:endParaRPr lang="en-IN"/>
          </a:p>
        </p:txBody>
      </p:sp>
    </p:spTree>
    <p:extLst>
      <p:ext uri="{BB962C8B-B14F-4D97-AF65-F5344CB8AC3E}">
        <p14:creationId xmlns:p14="http://schemas.microsoft.com/office/powerpoint/2010/main" val="3402581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975671" y="1724969"/>
            <a:ext cx="37260550" cy="6262365"/>
          </a:xfrm>
        </p:spPr>
        <p:txBody>
          <a:bodyPr/>
          <a:lstStyle/>
          <a:p>
            <a:r>
              <a:rPr lang="en-US"/>
              <a:t>Click to edit Master title style</a:t>
            </a:r>
            <a:endParaRPr lang="en-US" dirty="0"/>
          </a:p>
        </p:txBody>
      </p:sp>
      <p:sp>
        <p:nvSpPr>
          <p:cNvPr id="3" name="Text Placeholder 2"/>
          <p:cNvSpPr>
            <a:spLocks noGrp="1"/>
          </p:cNvSpPr>
          <p:nvPr>
            <p:ph type="body" idx="1"/>
          </p:nvPr>
        </p:nvSpPr>
        <p:spPr>
          <a:xfrm>
            <a:off x="2975675" y="7942328"/>
            <a:ext cx="18275892" cy="3892412"/>
          </a:xfrm>
        </p:spPr>
        <p:txBody>
          <a:bodyPr anchor="b"/>
          <a:lstStyle>
            <a:lvl1pPr marL="0" indent="0">
              <a:buNone/>
              <a:defRPr sz="11338" b="1"/>
            </a:lvl1pPr>
            <a:lvl2pPr marL="2159950" indent="0">
              <a:buNone/>
              <a:defRPr sz="9449" b="1"/>
            </a:lvl2pPr>
            <a:lvl3pPr marL="4319900" indent="0">
              <a:buNone/>
              <a:defRPr sz="8504" b="1"/>
            </a:lvl3pPr>
            <a:lvl4pPr marL="6479850" indent="0">
              <a:buNone/>
              <a:defRPr sz="7559" b="1"/>
            </a:lvl4pPr>
            <a:lvl5pPr marL="8639800" indent="0">
              <a:buNone/>
              <a:defRPr sz="7559" b="1"/>
            </a:lvl5pPr>
            <a:lvl6pPr marL="10799750" indent="0">
              <a:buNone/>
              <a:defRPr sz="7559" b="1"/>
            </a:lvl6pPr>
            <a:lvl7pPr marL="12959700" indent="0">
              <a:buNone/>
              <a:defRPr sz="7559" b="1"/>
            </a:lvl7pPr>
            <a:lvl8pPr marL="15119650" indent="0">
              <a:buNone/>
              <a:defRPr sz="7559" b="1"/>
            </a:lvl8pPr>
            <a:lvl9pPr marL="17279600" indent="0">
              <a:buNone/>
              <a:defRPr sz="7559" b="1"/>
            </a:lvl9pPr>
          </a:lstStyle>
          <a:p>
            <a:pPr lvl="0"/>
            <a:r>
              <a:rPr lang="en-US"/>
              <a:t>Click to edit Master text styles</a:t>
            </a:r>
          </a:p>
        </p:txBody>
      </p:sp>
      <p:sp>
        <p:nvSpPr>
          <p:cNvPr id="4" name="Content Placeholder 3"/>
          <p:cNvSpPr>
            <a:spLocks noGrp="1"/>
          </p:cNvSpPr>
          <p:nvPr>
            <p:ph sz="half" idx="2"/>
          </p:nvPr>
        </p:nvSpPr>
        <p:spPr>
          <a:xfrm>
            <a:off x="2975675" y="11834740"/>
            <a:ext cx="18275892" cy="174071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1870325" y="7942328"/>
            <a:ext cx="18365898" cy="3892412"/>
          </a:xfrm>
        </p:spPr>
        <p:txBody>
          <a:bodyPr anchor="b"/>
          <a:lstStyle>
            <a:lvl1pPr marL="0" indent="0">
              <a:buNone/>
              <a:defRPr sz="11338" b="1"/>
            </a:lvl1pPr>
            <a:lvl2pPr marL="2159950" indent="0">
              <a:buNone/>
              <a:defRPr sz="9449" b="1"/>
            </a:lvl2pPr>
            <a:lvl3pPr marL="4319900" indent="0">
              <a:buNone/>
              <a:defRPr sz="8504" b="1"/>
            </a:lvl3pPr>
            <a:lvl4pPr marL="6479850" indent="0">
              <a:buNone/>
              <a:defRPr sz="7559" b="1"/>
            </a:lvl4pPr>
            <a:lvl5pPr marL="8639800" indent="0">
              <a:buNone/>
              <a:defRPr sz="7559" b="1"/>
            </a:lvl5pPr>
            <a:lvl6pPr marL="10799750" indent="0">
              <a:buNone/>
              <a:defRPr sz="7559" b="1"/>
            </a:lvl6pPr>
            <a:lvl7pPr marL="12959700" indent="0">
              <a:buNone/>
              <a:defRPr sz="7559" b="1"/>
            </a:lvl7pPr>
            <a:lvl8pPr marL="15119650" indent="0">
              <a:buNone/>
              <a:defRPr sz="7559" b="1"/>
            </a:lvl8pPr>
            <a:lvl9pPr marL="17279600" indent="0">
              <a:buNone/>
              <a:defRPr sz="7559" b="1"/>
            </a:lvl9pPr>
          </a:lstStyle>
          <a:p>
            <a:pPr lvl="0"/>
            <a:r>
              <a:rPr lang="en-US"/>
              <a:t>Click to edit Master text styles</a:t>
            </a:r>
          </a:p>
        </p:txBody>
      </p:sp>
      <p:sp>
        <p:nvSpPr>
          <p:cNvPr id="6" name="Content Placeholder 5"/>
          <p:cNvSpPr>
            <a:spLocks noGrp="1"/>
          </p:cNvSpPr>
          <p:nvPr>
            <p:ph sz="quarter" idx="4"/>
          </p:nvPr>
        </p:nvSpPr>
        <p:spPr>
          <a:xfrm>
            <a:off x="21870325" y="11834740"/>
            <a:ext cx="18365898" cy="174071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68AA740-B932-4DB3-AA29-B40FD1D20008}" type="datetimeFigureOut">
              <a:rPr lang="en-IN" smtClean="0"/>
              <a:t>07/06/24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1B23560-9364-4F43-9678-B0EA35683D9B}" type="slidenum">
              <a:rPr lang="en-IN" smtClean="0"/>
              <a:t>‹#›</a:t>
            </a:fld>
            <a:endParaRPr lang="en-IN"/>
          </a:p>
        </p:txBody>
      </p:sp>
    </p:spTree>
    <p:extLst>
      <p:ext uri="{BB962C8B-B14F-4D97-AF65-F5344CB8AC3E}">
        <p14:creationId xmlns:p14="http://schemas.microsoft.com/office/powerpoint/2010/main" val="18211611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68AA740-B932-4DB3-AA29-B40FD1D20008}" type="datetimeFigureOut">
              <a:rPr lang="en-IN" smtClean="0"/>
              <a:t>07/06/24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1B23560-9364-4F43-9678-B0EA35683D9B}" type="slidenum">
              <a:rPr lang="en-IN" smtClean="0"/>
              <a:t>‹#›</a:t>
            </a:fld>
            <a:endParaRPr lang="en-IN"/>
          </a:p>
        </p:txBody>
      </p:sp>
    </p:spTree>
    <p:extLst>
      <p:ext uri="{BB962C8B-B14F-4D97-AF65-F5344CB8AC3E}">
        <p14:creationId xmlns:p14="http://schemas.microsoft.com/office/powerpoint/2010/main" val="19615131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8AA740-B932-4DB3-AA29-B40FD1D20008}" type="datetimeFigureOut">
              <a:rPr lang="en-IN" smtClean="0"/>
              <a:t>07/06/24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1B23560-9364-4F43-9678-B0EA35683D9B}" type="slidenum">
              <a:rPr lang="en-IN" smtClean="0"/>
              <a:t>‹#›</a:t>
            </a:fld>
            <a:endParaRPr lang="en-IN"/>
          </a:p>
        </p:txBody>
      </p:sp>
    </p:spTree>
    <p:extLst>
      <p:ext uri="{BB962C8B-B14F-4D97-AF65-F5344CB8AC3E}">
        <p14:creationId xmlns:p14="http://schemas.microsoft.com/office/powerpoint/2010/main" val="1122863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975671" y="2159952"/>
            <a:ext cx="13933330" cy="7559834"/>
          </a:xfrm>
        </p:spPr>
        <p:txBody>
          <a:bodyPr anchor="b"/>
          <a:lstStyle>
            <a:lvl1pPr>
              <a:defRPr sz="15118"/>
            </a:lvl1pPr>
          </a:lstStyle>
          <a:p>
            <a:r>
              <a:rPr lang="en-US"/>
              <a:t>Click to edit Master title style</a:t>
            </a:r>
            <a:endParaRPr lang="en-US" dirty="0"/>
          </a:p>
        </p:txBody>
      </p:sp>
      <p:sp>
        <p:nvSpPr>
          <p:cNvPr id="3" name="Content Placeholder 2"/>
          <p:cNvSpPr>
            <a:spLocks noGrp="1"/>
          </p:cNvSpPr>
          <p:nvPr>
            <p:ph idx="1"/>
          </p:nvPr>
        </p:nvSpPr>
        <p:spPr>
          <a:xfrm>
            <a:off x="18365898" y="4664905"/>
            <a:ext cx="21870323" cy="23024494"/>
          </a:xfrm>
        </p:spPr>
        <p:txBody>
          <a:bodyPr/>
          <a:lstStyle>
            <a:lvl1pPr>
              <a:defRPr sz="15118"/>
            </a:lvl1pPr>
            <a:lvl2pPr>
              <a:defRPr sz="13228"/>
            </a:lvl2pPr>
            <a:lvl3pPr>
              <a:defRPr sz="11338"/>
            </a:lvl3pPr>
            <a:lvl4pPr>
              <a:defRPr sz="9449"/>
            </a:lvl4pPr>
            <a:lvl5pPr>
              <a:defRPr sz="9449"/>
            </a:lvl5pPr>
            <a:lvl6pPr>
              <a:defRPr sz="9449"/>
            </a:lvl6pPr>
            <a:lvl7pPr>
              <a:defRPr sz="9449"/>
            </a:lvl7pPr>
            <a:lvl8pPr>
              <a:defRPr sz="9449"/>
            </a:lvl8pPr>
            <a:lvl9pPr>
              <a:defRPr sz="944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975671" y="9719786"/>
            <a:ext cx="13933330" cy="18007107"/>
          </a:xfrm>
        </p:spPr>
        <p:txBody>
          <a:bodyPr/>
          <a:lstStyle>
            <a:lvl1pPr marL="0" indent="0">
              <a:buNone/>
              <a:defRPr sz="7559"/>
            </a:lvl1pPr>
            <a:lvl2pPr marL="2159950" indent="0">
              <a:buNone/>
              <a:defRPr sz="6614"/>
            </a:lvl2pPr>
            <a:lvl3pPr marL="4319900" indent="0">
              <a:buNone/>
              <a:defRPr sz="5669"/>
            </a:lvl3pPr>
            <a:lvl4pPr marL="6479850" indent="0">
              <a:buNone/>
              <a:defRPr sz="4724"/>
            </a:lvl4pPr>
            <a:lvl5pPr marL="8639800" indent="0">
              <a:buNone/>
              <a:defRPr sz="4724"/>
            </a:lvl5pPr>
            <a:lvl6pPr marL="10799750" indent="0">
              <a:buNone/>
              <a:defRPr sz="4724"/>
            </a:lvl6pPr>
            <a:lvl7pPr marL="12959700" indent="0">
              <a:buNone/>
              <a:defRPr sz="4724"/>
            </a:lvl7pPr>
            <a:lvl8pPr marL="15119650" indent="0">
              <a:buNone/>
              <a:defRPr sz="4724"/>
            </a:lvl8pPr>
            <a:lvl9pPr marL="17279600" indent="0">
              <a:buNone/>
              <a:defRPr sz="4724"/>
            </a:lvl9pPr>
          </a:lstStyle>
          <a:p>
            <a:pPr lvl="0"/>
            <a:r>
              <a:rPr lang="en-US"/>
              <a:t>Click to edit Master text styles</a:t>
            </a:r>
          </a:p>
        </p:txBody>
      </p:sp>
      <p:sp>
        <p:nvSpPr>
          <p:cNvPr id="5" name="Date Placeholder 4"/>
          <p:cNvSpPr>
            <a:spLocks noGrp="1"/>
          </p:cNvSpPr>
          <p:nvPr>
            <p:ph type="dt" sz="half" idx="10"/>
          </p:nvPr>
        </p:nvSpPr>
        <p:spPr/>
        <p:txBody>
          <a:bodyPr/>
          <a:lstStyle/>
          <a:p>
            <a:fld id="{568AA740-B932-4DB3-AA29-B40FD1D20008}" type="datetimeFigureOut">
              <a:rPr lang="en-IN" smtClean="0"/>
              <a:t>07/06/24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1B23560-9364-4F43-9678-B0EA35683D9B}" type="slidenum">
              <a:rPr lang="en-IN" smtClean="0"/>
              <a:t>‹#›</a:t>
            </a:fld>
            <a:endParaRPr lang="en-IN"/>
          </a:p>
        </p:txBody>
      </p:sp>
    </p:spTree>
    <p:extLst>
      <p:ext uri="{BB962C8B-B14F-4D97-AF65-F5344CB8AC3E}">
        <p14:creationId xmlns:p14="http://schemas.microsoft.com/office/powerpoint/2010/main" val="1763646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975671" y="2159952"/>
            <a:ext cx="13933330" cy="7559834"/>
          </a:xfrm>
        </p:spPr>
        <p:txBody>
          <a:bodyPr anchor="b"/>
          <a:lstStyle>
            <a:lvl1pPr>
              <a:defRPr sz="15118"/>
            </a:lvl1pPr>
          </a:lstStyle>
          <a:p>
            <a:r>
              <a:rPr lang="en-US"/>
              <a:t>Click to edit Master title style</a:t>
            </a:r>
            <a:endParaRPr lang="en-US" dirty="0"/>
          </a:p>
        </p:txBody>
      </p:sp>
      <p:sp>
        <p:nvSpPr>
          <p:cNvPr id="3" name="Picture Placeholder 2"/>
          <p:cNvSpPr>
            <a:spLocks noGrp="1" noChangeAspect="1"/>
          </p:cNvSpPr>
          <p:nvPr>
            <p:ph type="pic" idx="1"/>
          </p:nvPr>
        </p:nvSpPr>
        <p:spPr>
          <a:xfrm>
            <a:off x="18365898" y="4664905"/>
            <a:ext cx="21870323" cy="23024494"/>
          </a:xfrm>
        </p:spPr>
        <p:txBody>
          <a:bodyPr anchor="t"/>
          <a:lstStyle>
            <a:lvl1pPr marL="0" indent="0">
              <a:buNone/>
              <a:defRPr sz="15118"/>
            </a:lvl1pPr>
            <a:lvl2pPr marL="2159950" indent="0">
              <a:buNone/>
              <a:defRPr sz="13228"/>
            </a:lvl2pPr>
            <a:lvl3pPr marL="4319900" indent="0">
              <a:buNone/>
              <a:defRPr sz="11338"/>
            </a:lvl3pPr>
            <a:lvl4pPr marL="6479850" indent="0">
              <a:buNone/>
              <a:defRPr sz="9449"/>
            </a:lvl4pPr>
            <a:lvl5pPr marL="8639800" indent="0">
              <a:buNone/>
              <a:defRPr sz="9449"/>
            </a:lvl5pPr>
            <a:lvl6pPr marL="10799750" indent="0">
              <a:buNone/>
              <a:defRPr sz="9449"/>
            </a:lvl6pPr>
            <a:lvl7pPr marL="12959700" indent="0">
              <a:buNone/>
              <a:defRPr sz="9449"/>
            </a:lvl7pPr>
            <a:lvl8pPr marL="15119650" indent="0">
              <a:buNone/>
              <a:defRPr sz="9449"/>
            </a:lvl8pPr>
            <a:lvl9pPr marL="17279600" indent="0">
              <a:buNone/>
              <a:defRPr sz="9449"/>
            </a:lvl9pPr>
          </a:lstStyle>
          <a:p>
            <a:r>
              <a:rPr lang="en-US"/>
              <a:t>Click icon to add picture</a:t>
            </a:r>
            <a:endParaRPr lang="en-US" dirty="0"/>
          </a:p>
        </p:txBody>
      </p:sp>
      <p:sp>
        <p:nvSpPr>
          <p:cNvPr id="4" name="Text Placeholder 3"/>
          <p:cNvSpPr>
            <a:spLocks noGrp="1"/>
          </p:cNvSpPr>
          <p:nvPr>
            <p:ph type="body" sz="half" idx="2"/>
          </p:nvPr>
        </p:nvSpPr>
        <p:spPr>
          <a:xfrm>
            <a:off x="2975671" y="9719786"/>
            <a:ext cx="13933330" cy="18007107"/>
          </a:xfrm>
        </p:spPr>
        <p:txBody>
          <a:bodyPr/>
          <a:lstStyle>
            <a:lvl1pPr marL="0" indent="0">
              <a:buNone/>
              <a:defRPr sz="7559"/>
            </a:lvl1pPr>
            <a:lvl2pPr marL="2159950" indent="0">
              <a:buNone/>
              <a:defRPr sz="6614"/>
            </a:lvl2pPr>
            <a:lvl3pPr marL="4319900" indent="0">
              <a:buNone/>
              <a:defRPr sz="5669"/>
            </a:lvl3pPr>
            <a:lvl4pPr marL="6479850" indent="0">
              <a:buNone/>
              <a:defRPr sz="4724"/>
            </a:lvl4pPr>
            <a:lvl5pPr marL="8639800" indent="0">
              <a:buNone/>
              <a:defRPr sz="4724"/>
            </a:lvl5pPr>
            <a:lvl6pPr marL="10799750" indent="0">
              <a:buNone/>
              <a:defRPr sz="4724"/>
            </a:lvl6pPr>
            <a:lvl7pPr marL="12959700" indent="0">
              <a:buNone/>
              <a:defRPr sz="4724"/>
            </a:lvl7pPr>
            <a:lvl8pPr marL="15119650" indent="0">
              <a:buNone/>
              <a:defRPr sz="4724"/>
            </a:lvl8pPr>
            <a:lvl9pPr marL="17279600" indent="0">
              <a:buNone/>
              <a:defRPr sz="4724"/>
            </a:lvl9pPr>
          </a:lstStyle>
          <a:p>
            <a:pPr lvl="0"/>
            <a:r>
              <a:rPr lang="en-US"/>
              <a:t>Click to edit Master text styles</a:t>
            </a:r>
          </a:p>
        </p:txBody>
      </p:sp>
      <p:sp>
        <p:nvSpPr>
          <p:cNvPr id="5" name="Date Placeholder 4"/>
          <p:cNvSpPr>
            <a:spLocks noGrp="1"/>
          </p:cNvSpPr>
          <p:nvPr>
            <p:ph type="dt" sz="half" idx="10"/>
          </p:nvPr>
        </p:nvSpPr>
        <p:spPr/>
        <p:txBody>
          <a:bodyPr/>
          <a:lstStyle/>
          <a:p>
            <a:fld id="{568AA740-B932-4DB3-AA29-B40FD1D20008}" type="datetimeFigureOut">
              <a:rPr lang="en-IN" smtClean="0"/>
              <a:t>07/06/24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1B23560-9364-4F43-9678-B0EA35683D9B}" type="slidenum">
              <a:rPr lang="en-IN" smtClean="0"/>
              <a:t>‹#›</a:t>
            </a:fld>
            <a:endParaRPr lang="en-IN"/>
          </a:p>
        </p:txBody>
      </p:sp>
    </p:spTree>
    <p:extLst>
      <p:ext uri="{BB962C8B-B14F-4D97-AF65-F5344CB8AC3E}">
        <p14:creationId xmlns:p14="http://schemas.microsoft.com/office/powerpoint/2010/main" val="33272667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70044" y="1724969"/>
            <a:ext cx="37260550" cy="62623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970044" y="8624810"/>
            <a:ext cx="37260550" cy="2055705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970044" y="30029347"/>
            <a:ext cx="9720144" cy="1724962"/>
          </a:xfrm>
          <a:prstGeom prst="rect">
            <a:avLst/>
          </a:prstGeom>
        </p:spPr>
        <p:txBody>
          <a:bodyPr vert="horz" lIns="91440" tIns="45720" rIns="91440" bIns="45720" rtlCol="0" anchor="ctr"/>
          <a:lstStyle>
            <a:lvl1pPr algn="l">
              <a:defRPr sz="5669">
                <a:solidFill>
                  <a:schemeClr val="tx1">
                    <a:tint val="75000"/>
                  </a:schemeClr>
                </a:solidFill>
              </a:defRPr>
            </a:lvl1pPr>
          </a:lstStyle>
          <a:p>
            <a:fld id="{568AA740-B932-4DB3-AA29-B40FD1D20008}" type="datetimeFigureOut">
              <a:rPr lang="en-IN" smtClean="0"/>
              <a:t>07/06/24</a:t>
            </a:fld>
            <a:endParaRPr lang="en-IN"/>
          </a:p>
        </p:txBody>
      </p:sp>
      <p:sp>
        <p:nvSpPr>
          <p:cNvPr id="5" name="Footer Placeholder 4"/>
          <p:cNvSpPr>
            <a:spLocks noGrp="1"/>
          </p:cNvSpPr>
          <p:nvPr>
            <p:ph type="ftr" sz="quarter" idx="3"/>
          </p:nvPr>
        </p:nvSpPr>
        <p:spPr>
          <a:xfrm>
            <a:off x="14310212" y="30029347"/>
            <a:ext cx="14580215" cy="1724962"/>
          </a:xfrm>
          <a:prstGeom prst="rect">
            <a:avLst/>
          </a:prstGeom>
        </p:spPr>
        <p:txBody>
          <a:bodyPr vert="horz" lIns="91440" tIns="45720" rIns="91440" bIns="45720" rtlCol="0" anchor="ctr"/>
          <a:lstStyle>
            <a:lvl1pPr algn="ctr">
              <a:defRPr sz="5669">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30510450" y="30029347"/>
            <a:ext cx="9720144" cy="1724962"/>
          </a:xfrm>
          <a:prstGeom prst="rect">
            <a:avLst/>
          </a:prstGeom>
        </p:spPr>
        <p:txBody>
          <a:bodyPr vert="horz" lIns="91440" tIns="45720" rIns="91440" bIns="45720" rtlCol="0" anchor="ctr"/>
          <a:lstStyle>
            <a:lvl1pPr algn="r">
              <a:defRPr sz="5669">
                <a:solidFill>
                  <a:schemeClr val="tx1">
                    <a:tint val="75000"/>
                  </a:schemeClr>
                </a:solidFill>
              </a:defRPr>
            </a:lvl1pPr>
          </a:lstStyle>
          <a:p>
            <a:fld id="{81B23560-9364-4F43-9678-B0EA35683D9B}" type="slidenum">
              <a:rPr lang="en-IN" smtClean="0"/>
              <a:t>‹#›</a:t>
            </a:fld>
            <a:endParaRPr lang="en-IN"/>
          </a:p>
        </p:txBody>
      </p:sp>
    </p:spTree>
    <p:extLst>
      <p:ext uri="{BB962C8B-B14F-4D97-AF65-F5344CB8AC3E}">
        <p14:creationId xmlns:p14="http://schemas.microsoft.com/office/powerpoint/2010/main" val="23544678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319900" rtl="0" eaLnBrk="1" latinLnBrk="0" hangingPunct="1">
        <a:lnSpc>
          <a:spcPct val="90000"/>
        </a:lnSpc>
        <a:spcBef>
          <a:spcPct val="0"/>
        </a:spcBef>
        <a:buNone/>
        <a:defRPr sz="20787" kern="1200">
          <a:solidFill>
            <a:schemeClr val="tx1"/>
          </a:solidFill>
          <a:latin typeface="+mj-lt"/>
          <a:ea typeface="+mj-ea"/>
          <a:cs typeface="+mj-cs"/>
        </a:defRPr>
      </a:lvl1pPr>
    </p:titleStyle>
    <p:bodyStyle>
      <a:lvl1pPr marL="1079975" indent="-1079975" algn="l" defTabSz="4319900" rtl="0" eaLnBrk="1" latinLnBrk="0" hangingPunct="1">
        <a:lnSpc>
          <a:spcPct val="90000"/>
        </a:lnSpc>
        <a:spcBef>
          <a:spcPts val="4724"/>
        </a:spcBef>
        <a:buFont typeface="Arial" panose="020B0604020202020204" pitchFamily="34" charset="0"/>
        <a:buChar char="•"/>
        <a:defRPr sz="13228" kern="1200">
          <a:solidFill>
            <a:schemeClr val="tx1"/>
          </a:solidFill>
          <a:latin typeface="+mn-lt"/>
          <a:ea typeface="+mn-ea"/>
          <a:cs typeface="+mn-cs"/>
        </a:defRPr>
      </a:lvl1pPr>
      <a:lvl2pPr marL="3239925" indent="-1079975" algn="l" defTabSz="4319900" rtl="0" eaLnBrk="1" latinLnBrk="0" hangingPunct="1">
        <a:lnSpc>
          <a:spcPct val="90000"/>
        </a:lnSpc>
        <a:spcBef>
          <a:spcPts val="2362"/>
        </a:spcBef>
        <a:buFont typeface="Arial" panose="020B0604020202020204" pitchFamily="34" charset="0"/>
        <a:buChar char="•"/>
        <a:defRPr sz="11338" kern="1200">
          <a:solidFill>
            <a:schemeClr val="tx1"/>
          </a:solidFill>
          <a:latin typeface="+mn-lt"/>
          <a:ea typeface="+mn-ea"/>
          <a:cs typeface="+mn-cs"/>
        </a:defRPr>
      </a:lvl2pPr>
      <a:lvl3pPr marL="5399875" indent="-1079975" algn="l" defTabSz="4319900" rtl="0" eaLnBrk="1" latinLnBrk="0" hangingPunct="1">
        <a:lnSpc>
          <a:spcPct val="90000"/>
        </a:lnSpc>
        <a:spcBef>
          <a:spcPts val="2362"/>
        </a:spcBef>
        <a:buFont typeface="Arial" panose="020B0604020202020204" pitchFamily="34" charset="0"/>
        <a:buChar char="•"/>
        <a:defRPr sz="9449" kern="1200">
          <a:solidFill>
            <a:schemeClr val="tx1"/>
          </a:solidFill>
          <a:latin typeface="+mn-lt"/>
          <a:ea typeface="+mn-ea"/>
          <a:cs typeface="+mn-cs"/>
        </a:defRPr>
      </a:lvl3pPr>
      <a:lvl4pPr marL="7559825" indent="-1079975" algn="l" defTabSz="4319900" rtl="0" eaLnBrk="1" latinLnBrk="0" hangingPunct="1">
        <a:lnSpc>
          <a:spcPct val="90000"/>
        </a:lnSpc>
        <a:spcBef>
          <a:spcPts val="2362"/>
        </a:spcBef>
        <a:buFont typeface="Arial" panose="020B0604020202020204" pitchFamily="34" charset="0"/>
        <a:buChar char="•"/>
        <a:defRPr sz="8504" kern="1200">
          <a:solidFill>
            <a:schemeClr val="tx1"/>
          </a:solidFill>
          <a:latin typeface="+mn-lt"/>
          <a:ea typeface="+mn-ea"/>
          <a:cs typeface="+mn-cs"/>
        </a:defRPr>
      </a:lvl4pPr>
      <a:lvl5pPr marL="9719775" indent="-1079975" algn="l" defTabSz="4319900" rtl="0" eaLnBrk="1" latinLnBrk="0" hangingPunct="1">
        <a:lnSpc>
          <a:spcPct val="90000"/>
        </a:lnSpc>
        <a:spcBef>
          <a:spcPts val="2362"/>
        </a:spcBef>
        <a:buFont typeface="Arial" panose="020B0604020202020204" pitchFamily="34" charset="0"/>
        <a:buChar char="•"/>
        <a:defRPr sz="8504" kern="1200">
          <a:solidFill>
            <a:schemeClr val="tx1"/>
          </a:solidFill>
          <a:latin typeface="+mn-lt"/>
          <a:ea typeface="+mn-ea"/>
          <a:cs typeface="+mn-cs"/>
        </a:defRPr>
      </a:lvl5pPr>
      <a:lvl6pPr marL="11879725" indent="-1079975" algn="l" defTabSz="4319900" rtl="0" eaLnBrk="1" latinLnBrk="0" hangingPunct="1">
        <a:lnSpc>
          <a:spcPct val="90000"/>
        </a:lnSpc>
        <a:spcBef>
          <a:spcPts val="2362"/>
        </a:spcBef>
        <a:buFont typeface="Arial" panose="020B0604020202020204" pitchFamily="34" charset="0"/>
        <a:buChar char="•"/>
        <a:defRPr sz="8504" kern="1200">
          <a:solidFill>
            <a:schemeClr val="tx1"/>
          </a:solidFill>
          <a:latin typeface="+mn-lt"/>
          <a:ea typeface="+mn-ea"/>
          <a:cs typeface="+mn-cs"/>
        </a:defRPr>
      </a:lvl6pPr>
      <a:lvl7pPr marL="14039675" indent="-1079975" algn="l" defTabSz="4319900" rtl="0" eaLnBrk="1" latinLnBrk="0" hangingPunct="1">
        <a:lnSpc>
          <a:spcPct val="90000"/>
        </a:lnSpc>
        <a:spcBef>
          <a:spcPts val="2362"/>
        </a:spcBef>
        <a:buFont typeface="Arial" panose="020B0604020202020204" pitchFamily="34" charset="0"/>
        <a:buChar char="•"/>
        <a:defRPr sz="8504" kern="1200">
          <a:solidFill>
            <a:schemeClr val="tx1"/>
          </a:solidFill>
          <a:latin typeface="+mn-lt"/>
          <a:ea typeface="+mn-ea"/>
          <a:cs typeface="+mn-cs"/>
        </a:defRPr>
      </a:lvl7pPr>
      <a:lvl8pPr marL="16199625" indent="-1079975" algn="l" defTabSz="4319900" rtl="0" eaLnBrk="1" latinLnBrk="0" hangingPunct="1">
        <a:lnSpc>
          <a:spcPct val="90000"/>
        </a:lnSpc>
        <a:spcBef>
          <a:spcPts val="2362"/>
        </a:spcBef>
        <a:buFont typeface="Arial" panose="020B0604020202020204" pitchFamily="34" charset="0"/>
        <a:buChar char="•"/>
        <a:defRPr sz="8504" kern="1200">
          <a:solidFill>
            <a:schemeClr val="tx1"/>
          </a:solidFill>
          <a:latin typeface="+mn-lt"/>
          <a:ea typeface="+mn-ea"/>
          <a:cs typeface="+mn-cs"/>
        </a:defRPr>
      </a:lvl8pPr>
      <a:lvl9pPr marL="18359575" indent="-1079975" algn="l" defTabSz="4319900" rtl="0" eaLnBrk="1" latinLnBrk="0" hangingPunct="1">
        <a:lnSpc>
          <a:spcPct val="90000"/>
        </a:lnSpc>
        <a:spcBef>
          <a:spcPts val="2362"/>
        </a:spcBef>
        <a:buFont typeface="Arial" panose="020B0604020202020204" pitchFamily="34" charset="0"/>
        <a:buChar char="•"/>
        <a:defRPr sz="8504" kern="1200">
          <a:solidFill>
            <a:schemeClr val="tx1"/>
          </a:solidFill>
          <a:latin typeface="+mn-lt"/>
          <a:ea typeface="+mn-ea"/>
          <a:cs typeface="+mn-cs"/>
        </a:defRPr>
      </a:lvl9pPr>
    </p:bodyStyle>
    <p:otherStyle>
      <a:defPPr>
        <a:defRPr lang="en-US"/>
      </a:defPPr>
      <a:lvl1pPr marL="0" algn="l" defTabSz="4319900" rtl="0" eaLnBrk="1" latinLnBrk="0" hangingPunct="1">
        <a:defRPr sz="8504" kern="1200">
          <a:solidFill>
            <a:schemeClr val="tx1"/>
          </a:solidFill>
          <a:latin typeface="+mn-lt"/>
          <a:ea typeface="+mn-ea"/>
          <a:cs typeface="+mn-cs"/>
        </a:defRPr>
      </a:lvl1pPr>
      <a:lvl2pPr marL="2159950" algn="l" defTabSz="4319900" rtl="0" eaLnBrk="1" latinLnBrk="0" hangingPunct="1">
        <a:defRPr sz="8504" kern="1200">
          <a:solidFill>
            <a:schemeClr val="tx1"/>
          </a:solidFill>
          <a:latin typeface="+mn-lt"/>
          <a:ea typeface="+mn-ea"/>
          <a:cs typeface="+mn-cs"/>
        </a:defRPr>
      </a:lvl2pPr>
      <a:lvl3pPr marL="4319900" algn="l" defTabSz="4319900" rtl="0" eaLnBrk="1" latinLnBrk="0" hangingPunct="1">
        <a:defRPr sz="8504" kern="1200">
          <a:solidFill>
            <a:schemeClr val="tx1"/>
          </a:solidFill>
          <a:latin typeface="+mn-lt"/>
          <a:ea typeface="+mn-ea"/>
          <a:cs typeface="+mn-cs"/>
        </a:defRPr>
      </a:lvl3pPr>
      <a:lvl4pPr marL="6479850" algn="l" defTabSz="4319900" rtl="0" eaLnBrk="1" latinLnBrk="0" hangingPunct="1">
        <a:defRPr sz="8504" kern="1200">
          <a:solidFill>
            <a:schemeClr val="tx1"/>
          </a:solidFill>
          <a:latin typeface="+mn-lt"/>
          <a:ea typeface="+mn-ea"/>
          <a:cs typeface="+mn-cs"/>
        </a:defRPr>
      </a:lvl4pPr>
      <a:lvl5pPr marL="8639800" algn="l" defTabSz="4319900" rtl="0" eaLnBrk="1" latinLnBrk="0" hangingPunct="1">
        <a:defRPr sz="8504" kern="1200">
          <a:solidFill>
            <a:schemeClr val="tx1"/>
          </a:solidFill>
          <a:latin typeface="+mn-lt"/>
          <a:ea typeface="+mn-ea"/>
          <a:cs typeface="+mn-cs"/>
        </a:defRPr>
      </a:lvl5pPr>
      <a:lvl6pPr marL="10799750" algn="l" defTabSz="4319900" rtl="0" eaLnBrk="1" latinLnBrk="0" hangingPunct="1">
        <a:defRPr sz="8504" kern="1200">
          <a:solidFill>
            <a:schemeClr val="tx1"/>
          </a:solidFill>
          <a:latin typeface="+mn-lt"/>
          <a:ea typeface="+mn-ea"/>
          <a:cs typeface="+mn-cs"/>
        </a:defRPr>
      </a:lvl6pPr>
      <a:lvl7pPr marL="12959700" algn="l" defTabSz="4319900" rtl="0" eaLnBrk="1" latinLnBrk="0" hangingPunct="1">
        <a:defRPr sz="8504" kern="1200">
          <a:solidFill>
            <a:schemeClr val="tx1"/>
          </a:solidFill>
          <a:latin typeface="+mn-lt"/>
          <a:ea typeface="+mn-ea"/>
          <a:cs typeface="+mn-cs"/>
        </a:defRPr>
      </a:lvl7pPr>
      <a:lvl8pPr marL="15119650" algn="l" defTabSz="4319900" rtl="0" eaLnBrk="1" latinLnBrk="0" hangingPunct="1">
        <a:defRPr sz="8504" kern="1200">
          <a:solidFill>
            <a:schemeClr val="tx1"/>
          </a:solidFill>
          <a:latin typeface="+mn-lt"/>
          <a:ea typeface="+mn-ea"/>
          <a:cs typeface="+mn-cs"/>
        </a:defRPr>
      </a:lvl8pPr>
      <a:lvl9pPr marL="17279600" algn="l" defTabSz="4319900" rtl="0" eaLnBrk="1" latinLnBrk="0" hangingPunct="1">
        <a:defRPr sz="850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alpha val="85000"/>
          </a:schemeClr>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44CB573-27B4-B4E8-7A28-757FEDBB5A3D}"/>
              </a:ext>
            </a:extLst>
          </p:cNvPr>
          <p:cNvSpPr/>
          <p:nvPr/>
        </p:nvSpPr>
        <p:spPr>
          <a:xfrm>
            <a:off x="456672" y="3793067"/>
            <a:ext cx="21687897" cy="28230703"/>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0A33869F-3092-217E-B15E-3CA75E96D111}"/>
              </a:ext>
            </a:extLst>
          </p:cNvPr>
          <p:cNvSpPr/>
          <p:nvPr/>
        </p:nvSpPr>
        <p:spPr>
          <a:xfrm>
            <a:off x="22385867" y="3759201"/>
            <a:ext cx="20421599" cy="1136128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a:extLst>
              <a:ext uri="{FF2B5EF4-FFF2-40B4-BE49-F238E27FC236}">
                <a16:creationId xmlns:a16="http://schemas.microsoft.com/office/drawing/2014/main" id="{D2FDBADD-E10A-B74A-2B4C-36E1AD653E2A}"/>
              </a:ext>
            </a:extLst>
          </p:cNvPr>
          <p:cNvSpPr txBox="1"/>
          <p:nvPr/>
        </p:nvSpPr>
        <p:spPr>
          <a:xfrm>
            <a:off x="824105" y="11100124"/>
            <a:ext cx="19913599" cy="5262979"/>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This paper presents a method for achieving globally consistent 3D reconstruction of interacting objects and humans from a single image. The main contributions are:</a:t>
            </a:r>
          </a:p>
          <a:p>
            <a:endParaRPr lang="en-US" sz="2800" dirty="0">
              <a:latin typeface="Arial" panose="020B0604020202020204" pitchFamily="34" charset="0"/>
              <a:cs typeface="Arial" panose="020B0604020202020204" pitchFamily="34" charset="0"/>
            </a:endParaRPr>
          </a:p>
          <a:p>
            <a:r>
              <a:rPr lang="en-US" sz="2800" dirty="0">
                <a:latin typeface="Arial" panose="020B0604020202020204" pitchFamily="34" charset="0"/>
                <a:cs typeface="Arial" panose="020B0604020202020204" pitchFamily="34" charset="0"/>
              </a:rPr>
              <a:t>	Optimization Framework: Includes a collision loss to handle interactions between humans and objects, and between  	multiple humans, ensuring spatially coherent scene reconstruction.</a:t>
            </a:r>
          </a:p>
          <a:p>
            <a:endParaRPr lang="en-US" sz="2800" dirty="0">
              <a:latin typeface="Arial" panose="020B0604020202020204" pitchFamily="34" charset="0"/>
              <a:cs typeface="Arial" panose="020B0604020202020204" pitchFamily="34" charset="0"/>
            </a:endParaRPr>
          </a:p>
          <a:p>
            <a:r>
              <a:rPr lang="en-US" sz="2800" dirty="0">
                <a:latin typeface="Arial" panose="020B0604020202020204" pitchFamily="34" charset="0"/>
                <a:cs typeface="Arial" panose="020B0604020202020204" pitchFamily="34" charset="0"/>
              </a:rPr>
              <a:t> 	Robust Pose Estimation: Introduces a technique to estimate 6 degrees of freedom (DOF) poses for heavily occluded 	objects using image inpainting.</a:t>
            </a:r>
          </a:p>
          <a:p>
            <a:endParaRPr lang="en-US" sz="2800" dirty="0">
              <a:latin typeface="Arial" panose="020B0604020202020204" pitchFamily="34" charset="0"/>
              <a:cs typeface="Arial" panose="020B0604020202020204" pitchFamily="34" charset="0"/>
            </a:endParaRPr>
          </a:p>
          <a:p>
            <a:r>
              <a:rPr lang="en-US" sz="2800" dirty="0">
                <a:latin typeface="Arial" panose="020B0604020202020204" pitchFamily="34" charset="0"/>
                <a:cs typeface="Arial" panose="020B0604020202020204" pitchFamily="34" charset="0"/>
              </a:rPr>
              <a:t>The method effectively processes images from real-world scenarios without needing scene or object-level 3D supervision. Extensive evaluations show that the proposed approach significantly reduces collisions and improves the coherence of reconstructed scenes compared to existing methods.</a:t>
            </a:r>
            <a:endParaRPr lang="en-IN" sz="2800" dirty="0">
              <a:latin typeface="Arial" panose="020B0604020202020204" pitchFamily="34" charset="0"/>
              <a:cs typeface="Arial" panose="020B0604020202020204" pitchFamily="34" charset="0"/>
            </a:endParaRPr>
          </a:p>
        </p:txBody>
      </p:sp>
      <p:pic>
        <p:nvPicPr>
          <p:cNvPr id="1026" name="Picture 2">
            <a:extLst>
              <a:ext uri="{FF2B5EF4-FFF2-40B4-BE49-F238E27FC236}">
                <a16:creationId xmlns:a16="http://schemas.microsoft.com/office/drawing/2014/main" id="{267E1807-C43C-FB77-29E4-46BA0EAED2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914" y="19848051"/>
            <a:ext cx="9852373" cy="378498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A9005A16-6BF5-5FA6-4F14-6E67FED32A5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8462" y="5419528"/>
            <a:ext cx="9418271" cy="930541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E1D20677-CB45-B280-5EF7-69294A5B4AD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367129" y="5023986"/>
            <a:ext cx="8743950" cy="10096500"/>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a:extLst>
              <a:ext uri="{FF2B5EF4-FFF2-40B4-BE49-F238E27FC236}">
                <a16:creationId xmlns:a16="http://schemas.microsoft.com/office/drawing/2014/main" id="{A77878F2-3DE2-D56C-6165-AAE227C4F532}"/>
              </a:ext>
            </a:extLst>
          </p:cNvPr>
          <p:cNvSpPr/>
          <p:nvPr/>
        </p:nvSpPr>
        <p:spPr>
          <a:xfrm>
            <a:off x="22385867" y="15352593"/>
            <a:ext cx="20421599" cy="8283766"/>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              </a:t>
            </a:r>
          </a:p>
        </p:txBody>
      </p:sp>
      <p:sp>
        <p:nvSpPr>
          <p:cNvPr id="20" name="Rectangle 19">
            <a:extLst>
              <a:ext uri="{FF2B5EF4-FFF2-40B4-BE49-F238E27FC236}">
                <a16:creationId xmlns:a16="http://schemas.microsoft.com/office/drawing/2014/main" id="{BC91C592-F6D9-6A2C-DC9F-1C3C5347AA36}"/>
              </a:ext>
            </a:extLst>
          </p:cNvPr>
          <p:cNvSpPr/>
          <p:nvPr/>
        </p:nvSpPr>
        <p:spPr>
          <a:xfrm>
            <a:off x="22407808" y="28259789"/>
            <a:ext cx="20377716" cy="3763981"/>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TextBox 28">
            <a:extLst>
              <a:ext uri="{FF2B5EF4-FFF2-40B4-BE49-F238E27FC236}">
                <a16:creationId xmlns:a16="http://schemas.microsoft.com/office/drawing/2014/main" id="{82BCFB6D-E9DE-C471-753F-41BB30289D3E}"/>
              </a:ext>
            </a:extLst>
          </p:cNvPr>
          <p:cNvSpPr txBox="1"/>
          <p:nvPr/>
        </p:nvSpPr>
        <p:spPr>
          <a:xfrm>
            <a:off x="887914" y="24566151"/>
            <a:ext cx="20900147" cy="954107"/>
          </a:xfrm>
          <a:prstGeom prst="rect">
            <a:avLst/>
          </a:prstGeom>
          <a:noFill/>
        </p:spPr>
        <p:txBody>
          <a:bodyPr wrap="square" rtlCol="0">
            <a:spAutoFit/>
          </a:bodyPr>
          <a:lstStyle/>
          <a:p>
            <a:r>
              <a:rPr lang="en-US" sz="2800" b="0" i="0" dirty="0">
                <a:effectLst/>
                <a:highlight>
                  <a:srgbClr val="FFFFFF"/>
                </a:highlight>
                <a:latin typeface="Arial" panose="020B0604020202020204" pitchFamily="34" charset="0"/>
              </a:rPr>
              <a:t>The proposed method takes a single RGB image as input and gives a spatially coherent reconstruction of interacting humans and objects in the scene</a:t>
            </a:r>
            <a:r>
              <a:rPr lang="en-IN" sz="2800" dirty="0"/>
              <a:t> </a:t>
            </a:r>
          </a:p>
        </p:txBody>
      </p:sp>
      <p:sp>
        <p:nvSpPr>
          <p:cNvPr id="30" name="Isosceles Triangle 29">
            <a:extLst>
              <a:ext uri="{FF2B5EF4-FFF2-40B4-BE49-F238E27FC236}">
                <a16:creationId xmlns:a16="http://schemas.microsoft.com/office/drawing/2014/main" id="{66438DCC-1818-0C58-96A3-7BDE9EC5189F}"/>
              </a:ext>
            </a:extLst>
          </p:cNvPr>
          <p:cNvSpPr/>
          <p:nvPr/>
        </p:nvSpPr>
        <p:spPr>
          <a:xfrm rot="5400000">
            <a:off x="518252" y="24708357"/>
            <a:ext cx="324294" cy="245353"/>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Isosceles Triangle 1">
            <a:extLst>
              <a:ext uri="{FF2B5EF4-FFF2-40B4-BE49-F238E27FC236}">
                <a16:creationId xmlns:a16="http://schemas.microsoft.com/office/drawing/2014/main" id="{82DD1690-CD77-2818-08A2-B41BE130D60E}"/>
              </a:ext>
            </a:extLst>
          </p:cNvPr>
          <p:cNvSpPr/>
          <p:nvPr/>
        </p:nvSpPr>
        <p:spPr>
          <a:xfrm rot="5400000">
            <a:off x="501319" y="25904318"/>
            <a:ext cx="324294" cy="245353"/>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D716D6AE-EF8F-698F-EE2B-A9321EB5083C}"/>
              </a:ext>
            </a:extLst>
          </p:cNvPr>
          <p:cNvSpPr txBox="1"/>
          <p:nvPr/>
        </p:nvSpPr>
        <p:spPr>
          <a:xfrm>
            <a:off x="887915" y="25732254"/>
            <a:ext cx="20900147" cy="954107"/>
          </a:xfrm>
          <a:prstGeom prst="rect">
            <a:avLst/>
          </a:prstGeom>
          <a:noFill/>
        </p:spPr>
        <p:txBody>
          <a:bodyPr wrap="square" rtlCol="0">
            <a:spAutoFit/>
          </a:bodyPr>
          <a:lstStyle/>
          <a:p>
            <a:r>
              <a:rPr lang="en-US" sz="2800" b="0" i="0" dirty="0">
                <a:effectLst/>
                <a:highlight>
                  <a:srgbClr val="FFFFFF"/>
                </a:highlight>
                <a:latin typeface="Arial" panose="020B0604020202020204" pitchFamily="34" charset="0"/>
              </a:rPr>
              <a:t>First, objects and humans are detected followed by SMPL-based per-person reconstruction which gives incorrect spatial reconstructions with collisions between meshes</a:t>
            </a:r>
            <a:r>
              <a:rPr lang="en-IN" sz="2800" dirty="0"/>
              <a:t> </a:t>
            </a:r>
          </a:p>
        </p:txBody>
      </p:sp>
      <p:sp>
        <p:nvSpPr>
          <p:cNvPr id="5" name="Isosceles Triangle 4">
            <a:extLst>
              <a:ext uri="{FF2B5EF4-FFF2-40B4-BE49-F238E27FC236}">
                <a16:creationId xmlns:a16="http://schemas.microsoft.com/office/drawing/2014/main" id="{BB204480-9E93-4B2C-D95A-51581216BD69}"/>
              </a:ext>
            </a:extLst>
          </p:cNvPr>
          <p:cNvSpPr/>
          <p:nvPr/>
        </p:nvSpPr>
        <p:spPr>
          <a:xfrm rot="5400000">
            <a:off x="514016" y="27004344"/>
            <a:ext cx="324294" cy="245353"/>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61436BDF-C231-E05B-FFF2-AED54FF8E5A4}"/>
              </a:ext>
            </a:extLst>
          </p:cNvPr>
          <p:cNvSpPr txBox="1"/>
          <p:nvPr/>
        </p:nvSpPr>
        <p:spPr>
          <a:xfrm>
            <a:off x="887915" y="26812619"/>
            <a:ext cx="20900147" cy="954107"/>
          </a:xfrm>
          <a:prstGeom prst="rect">
            <a:avLst/>
          </a:prstGeom>
          <a:noFill/>
        </p:spPr>
        <p:txBody>
          <a:bodyPr wrap="square" rtlCol="0">
            <a:spAutoFit/>
          </a:bodyPr>
          <a:lstStyle/>
          <a:p>
            <a:r>
              <a:rPr lang="en-US" sz="2800" b="0" i="0" dirty="0">
                <a:effectLst/>
                <a:highlight>
                  <a:srgbClr val="FFFFFF"/>
                </a:highlight>
                <a:latin typeface="Arial" panose="020B0604020202020204" pitchFamily="34" charset="0"/>
              </a:rPr>
              <a:t>The human 3D locations/poses are translated into world coordinates and refined through a human-human spatial arrangement optimization using a collision loss, Depth-ordering loss and an Interaction loss.</a:t>
            </a:r>
            <a:endParaRPr lang="en-IN" sz="2800" dirty="0"/>
          </a:p>
        </p:txBody>
      </p:sp>
      <p:pic>
        <p:nvPicPr>
          <p:cNvPr id="12" name="Picture 2">
            <a:extLst>
              <a:ext uri="{FF2B5EF4-FFF2-40B4-BE49-F238E27FC236}">
                <a16:creationId xmlns:a16="http://schemas.microsoft.com/office/drawing/2014/main" id="{F24839DF-9CC5-C66C-45EB-516DDB949CC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026503" y="19687347"/>
            <a:ext cx="9086850" cy="4019550"/>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DDACA556-5E77-2375-BB11-58811FCD0B0E}"/>
              </a:ext>
            </a:extLst>
          </p:cNvPr>
          <p:cNvSpPr txBox="1"/>
          <p:nvPr/>
        </p:nvSpPr>
        <p:spPr>
          <a:xfrm>
            <a:off x="1010590" y="28861202"/>
            <a:ext cx="20900147" cy="523220"/>
          </a:xfrm>
          <a:prstGeom prst="rect">
            <a:avLst/>
          </a:prstGeom>
          <a:noFill/>
        </p:spPr>
        <p:txBody>
          <a:bodyPr wrap="square" rtlCol="0">
            <a:spAutoFit/>
          </a:bodyPr>
          <a:lstStyle/>
          <a:p>
            <a:r>
              <a:rPr lang="en-US" sz="2800" b="0" i="0" dirty="0">
                <a:effectLst/>
                <a:highlight>
                  <a:srgbClr val="FFFFFF"/>
                </a:highlight>
                <a:latin typeface="Arial" panose="020B0604020202020204" pitchFamily="34" charset="0"/>
              </a:rPr>
              <a:t>We correct the occluded object mask using image inpainting unlike PHOSA which uses an occluded object mask.</a:t>
            </a:r>
            <a:endParaRPr lang="en-IN" sz="2800" dirty="0"/>
          </a:p>
        </p:txBody>
      </p:sp>
      <p:sp>
        <p:nvSpPr>
          <p:cNvPr id="17" name="TextBox 16">
            <a:extLst>
              <a:ext uri="{FF2B5EF4-FFF2-40B4-BE49-F238E27FC236}">
                <a16:creationId xmlns:a16="http://schemas.microsoft.com/office/drawing/2014/main" id="{C804542B-DE8B-5936-B3D7-E14004A88143}"/>
              </a:ext>
            </a:extLst>
          </p:cNvPr>
          <p:cNvSpPr txBox="1"/>
          <p:nvPr/>
        </p:nvSpPr>
        <p:spPr>
          <a:xfrm>
            <a:off x="887919" y="27802300"/>
            <a:ext cx="20900147" cy="954107"/>
          </a:xfrm>
          <a:prstGeom prst="rect">
            <a:avLst/>
          </a:prstGeom>
          <a:noFill/>
        </p:spPr>
        <p:txBody>
          <a:bodyPr wrap="square" rtlCol="0">
            <a:spAutoFit/>
          </a:bodyPr>
          <a:lstStyle/>
          <a:p>
            <a:r>
              <a:rPr lang="en-US" sz="2800" b="0" i="0" dirty="0">
                <a:effectLst/>
                <a:highlight>
                  <a:srgbClr val="FFFFFF"/>
                </a:highlight>
                <a:latin typeface="Arial" panose="020B0604020202020204" pitchFamily="34" charset="0"/>
              </a:rPr>
              <a:t>To correctly estimate the 3D object pose (6-DoF translation and orientation) a differentiable renderer is used that fits 3D mesh object models to the predicted 2D segmentation masks</a:t>
            </a:r>
            <a:endParaRPr lang="en-IN" sz="2800" dirty="0"/>
          </a:p>
        </p:txBody>
      </p:sp>
      <p:sp>
        <p:nvSpPr>
          <p:cNvPr id="18" name="Isosceles Triangle 17">
            <a:extLst>
              <a:ext uri="{FF2B5EF4-FFF2-40B4-BE49-F238E27FC236}">
                <a16:creationId xmlns:a16="http://schemas.microsoft.com/office/drawing/2014/main" id="{B923B266-4E6C-BDA7-5608-44F6E8076E34}"/>
              </a:ext>
            </a:extLst>
          </p:cNvPr>
          <p:cNvSpPr/>
          <p:nvPr/>
        </p:nvSpPr>
        <p:spPr>
          <a:xfrm rot="5400000">
            <a:off x="539281" y="27994530"/>
            <a:ext cx="324294" cy="245353"/>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3" name="Isosceles Triangle 22">
            <a:extLst>
              <a:ext uri="{FF2B5EF4-FFF2-40B4-BE49-F238E27FC236}">
                <a16:creationId xmlns:a16="http://schemas.microsoft.com/office/drawing/2014/main" id="{60B999D4-A200-883A-F972-0BB51F434C31}"/>
              </a:ext>
            </a:extLst>
          </p:cNvPr>
          <p:cNvSpPr/>
          <p:nvPr/>
        </p:nvSpPr>
        <p:spPr>
          <a:xfrm rot="5400000">
            <a:off x="539282" y="29000136"/>
            <a:ext cx="324294" cy="245353"/>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TextBox 23">
            <a:extLst>
              <a:ext uri="{FF2B5EF4-FFF2-40B4-BE49-F238E27FC236}">
                <a16:creationId xmlns:a16="http://schemas.microsoft.com/office/drawing/2014/main" id="{A6009E98-9681-6E2E-2F26-B3DC8DB9FD28}"/>
              </a:ext>
            </a:extLst>
          </p:cNvPr>
          <p:cNvSpPr txBox="1"/>
          <p:nvPr/>
        </p:nvSpPr>
        <p:spPr>
          <a:xfrm>
            <a:off x="1010591" y="29676977"/>
            <a:ext cx="20900147" cy="954107"/>
          </a:xfrm>
          <a:prstGeom prst="rect">
            <a:avLst/>
          </a:prstGeom>
          <a:noFill/>
        </p:spPr>
        <p:txBody>
          <a:bodyPr wrap="square" rtlCol="0">
            <a:spAutoFit/>
          </a:bodyPr>
          <a:lstStyle/>
          <a:p>
            <a:r>
              <a:rPr lang="en-US" sz="2800" b="0" i="0" dirty="0">
                <a:effectLst/>
                <a:highlight>
                  <a:srgbClr val="FFFFFF"/>
                </a:highlight>
                <a:latin typeface="Arial" panose="020B0604020202020204" pitchFamily="34" charset="0"/>
              </a:rPr>
              <a:t>Lastly, we perform joint optimization that takes into account both human-human and human-object interactions for</a:t>
            </a:r>
            <a:br>
              <a:rPr lang="en-US" sz="2800" dirty="0"/>
            </a:br>
            <a:r>
              <a:rPr lang="en-US" sz="2800" b="0" i="0" dirty="0">
                <a:effectLst/>
                <a:highlight>
                  <a:srgbClr val="FFFFFF"/>
                </a:highlight>
                <a:latin typeface="Arial" panose="020B0604020202020204" pitchFamily="34" charset="0"/>
              </a:rPr>
              <a:t>a globally consistent output</a:t>
            </a:r>
            <a:endParaRPr lang="en-IN" sz="2800" dirty="0"/>
          </a:p>
        </p:txBody>
      </p:sp>
      <p:sp>
        <p:nvSpPr>
          <p:cNvPr id="25" name="Isosceles Triangle 24">
            <a:extLst>
              <a:ext uri="{FF2B5EF4-FFF2-40B4-BE49-F238E27FC236}">
                <a16:creationId xmlns:a16="http://schemas.microsoft.com/office/drawing/2014/main" id="{E887827F-9302-4838-503C-F1C8DFABE3E6}"/>
              </a:ext>
            </a:extLst>
          </p:cNvPr>
          <p:cNvSpPr/>
          <p:nvPr/>
        </p:nvSpPr>
        <p:spPr>
          <a:xfrm rot="5400000">
            <a:off x="544361" y="29869207"/>
            <a:ext cx="324294" cy="245353"/>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TextBox 25">
            <a:extLst>
              <a:ext uri="{FF2B5EF4-FFF2-40B4-BE49-F238E27FC236}">
                <a16:creationId xmlns:a16="http://schemas.microsoft.com/office/drawing/2014/main" id="{DFE25DA2-1223-89C3-1893-41E36C4C05BB}"/>
              </a:ext>
            </a:extLst>
          </p:cNvPr>
          <p:cNvSpPr txBox="1"/>
          <p:nvPr/>
        </p:nvSpPr>
        <p:spPr>
          <a:xfrm>
            <a:off x="4451892" y="19059705"/>
            <a:ext cx="4575113" cy="461665"/>
          </a:xfrm>
          <a:prstGeom prst="rect">
            <a:avLst/>
          </a:prstGeom>
          <a:noFill/>
        </p:spPr>
        <p:txBody>
          <a:bodyPr wrap="square" rtlCol="0">
            <a:spAutoFit/>
          </a:bodyPr>
          <a:lstStyle/>
          <a:p>
            <a:r>
              <a:rPr lang="en-IN" sz="2400" dirty="0">
                <a:solidFill>
                  <a:srgbClr val="FF0000"/>
                </a:solidFill>
              </a:rPr>
              <a:t>Overview of Methodology</a:t>
            </a:r>
          </a:p>
        </p:txBody>
      </p:sp>
      <p:sp>
        <p:nvSpPr>
          <p:cNvPr id="27" name="TextBox 26">
            <a:extLst>
              <a:ext uri="{FF2B5EF4-FFF2-40B4-BE49-F238E27FC236}">
                <a16:creationId xmlns:a16="http://schemas.microsoft.com/office/drawing/2014/main" id="{2D5B0B50-2762-8B08-CB72-45C9368BF849}"/>
              </a:ext>
            </a:extLst>
          </p:cNvPr>
          <p:cNvSpPr txBox="1"/>
          <p:nvPr/>
        </p:nvSpPr>
        <p:spPr>
          <a:xfrm>
            <a:off x="14156431" y="19034335"/>
            <a:ext cx="6695595" cy="461665"/>
          </a:xfrm>
          <a:prstGeom prst="rect">
            <a:avLst/>
          </a:prstGeom>
          <a:noFill/>
        </p:spPr>
        <p:txBody>
          <a:bodyPr wrap="square" rtlCol="0">
            <a:spAutoFit/>
          </a:bodyPr>
          <a:lstStyle/>
          <a:p>
            <a:r>
              <a:rPr lang="en-IN" sz="2400" dirty="0">
                <a:solidFill>
                  <a:srgbClr val="FF0000"/>
                </a:solidFill>
              </a:rPr>
              <a:t>Inpainting based 3D Object Pose Estimation</a:t>
            </a:r>
          </a:p>
        </p:txBody>
      </p:sp>
      <p:pic>
        <p:nvPicPr>
          <p:cNvPr id="31" name="Picture 4">
            <a:extLst>
              <a:ext uri="{FF2B5EF4-FFF2-40B4-BE49-F238E27FC236}">
                <a16:creationId xmlns:a16="http://schemas.microsoft.com/office/drawing/2014/main" id="{B5492158-7A20-A86F-BCFB-301E28A1F60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31584" y="5363302"/>
            <a:ext cx="17527406" cy="4076541"/>
          </a:xfrm>
          <a:prstGeom prst="rect">
            <a:avLst/>
          </a:prstGeom>
          <a:noFill/>
          <a:extLst>
            <a:ext uri="{909E8E84-426E-40DD-AFC4-6F175D3DCCD1}">
              <a14:hiddenFill xmlns:a14="http://schemas.microsoft.com/office/drawing/2010/main">
                <a:solidFill>
                  <a:srgbClr val="FFFFFF"/>
                </a:solidFill>
              </a14:hiddenFill>
            </a:ext>
          </a:extLst>
        </p:spPr>
      </p:pic>
      <p:sp>
        <p:nvSpPr>
          <p:cNvPr id="32" name="TextBox 31">
            <a:extLst>
              <a:ext uri="{FF2B5EF4-FFF2-40B4-BE49-F238E27FC236}">
                <a16:creationId xmlns:a16="http://schemas.microsoft.com/office/drawing/2014/main" id="{DE3CF9C5-7231-1907-E46A-D01D1708D4CE}"/>
              </a:ext>
            </a:extLst>
          </p:cNvPr>
          <p:cNvSpPr txBox="1"/>
          <p:nvPr/>
        </p:nvSpPr>
        <p:spPr>
          <a:xfrm>
            <a:off x="1457114" y="9478225"/>
            <a:ext cx="19656239" cy="954107"/>
          </a:xfrm>
          <a:prstGeom prst="rect">
            <a:avLst/>
          </a:prstGeom>
          <a:noFill/>
        </p:spPr>
        <p:txBody>
          <a:bodyPr wrap="square" rtlCol="0">
            <a:spAutoFit/>
          </a:bodyPr>
          <a:lstStyle/>
          <a:p>
            <a:pPr algn="ctr"/>
            <a:r>
              <a:rPr lang="en-US" sz="2800" b="0" i="0" dirty="0">
                <a:effectLst/>
                <a:highlight>
                  <a:srgbClr val="FFFFFF"/>
                </a:highlight>
                <a:latin typeface="Arial" panose="020B0604020202020204" pitchFamily="34" charset="0"/>
              </a:rPr>
              <a:t>Comparison of the proposed method (right) reconstruction with PHOSA(middle). The proposed method gives a more coherent reconstruction with correct spatial arrangement by reasoning about human-human and human-object interaction</a:t>
            </a:r>
            <a:endParaRPr lang="en-IN" sz="2800" dirty="0"/>
          </a:p>
        </p:txBody>
      </p:sp>
      <p:sp>
        <p:nvSpPr>
          <p:cNvPr id="33" name="Rectangle 32">
            <a:extLst>
              <a:ext uri="{FF2B5EF4-FFF2-40B4-BE49-F238E27FC236}">
                <a16:creationId xmlns:a16="http://schemas.microsoft.com/office/drawing/2014/main" id="{E2A32B29-BBA9-1EC7-A691-A4821AAF0C74}"/>
              </a:ext>
            </a:extLst>
          </p:cNvPr>
          <p:cNvSpPr/>
          <p:nvPr/>
        </p:nvSpPr>
        <p:spPr>
          <a:xfrm>
            <a:off x="460902" y="3793067"/>
            <a:ext cx="21687897" cy="123091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TextBox 33">
            <a:extLst>
              <a:ext uri="{FF2B5EF4-FFF2-40B4-BE49-F238E27FC236}">
                <a16:creationId xmlns:a16="http://schemas.microsoft.com/office/drawing/2014/main" id="{7BC159BC-068D-4A53-6347-7D91209DF9C0}"/>
              </a:ext>
            </a:extLst>
          </p:cNvPr>
          <p:cNvSpPr txBox="1"/>
          <p:nvPr/>
        </p:nvSpPr>
        <p:spPr>
          <a:xfrm>
            <a:off x="553486" y="3746805"/>
            <a:ext cx="6346298" cy="1323439"/>
          </a:xfrm>
          <a:prstGeom prst="rect">
            <a:avLst/>
          </a:prstGeom>
          <a:noFill/>
        </p:spPr>
        <p:txBody>
          <a:bodyPr wrap="square" rtlCol="0">
            <a:spAutoFit/>
          </a:bodyPr>
          <a:lstStyle/>
          <a:p>
            <a:r>
              <a:rPr lang="en-IN" sz="8000" dirty="0">
                <a:solidFill>
                  <a:schemeClr val="bg1"/>
                </a:solidFill>
              </a:rPr>
              <a:t>Introduction</a:t>
            </a:r>
          </a:p>
        </p:txBody>
      </p:sp>
      <p:sp>
        <p:nvSpPr>
          <p:cNvPr id="35" name="Rectangle 34">
            <a:extLst>
              <a:ext uri="{FF2B5EF4-FFF2-40B4-BE49-F238E27FC236}">
                <a16:creationId xmlns:a16="http://schemas.microsoft.com/office/drawing/2014/main" id="{5A425063-B17E-5A4B-261B-75A490E0D3F0}"/>
              </a:ext>
            </a:extLst>
          </p:cNvPr>
          <p:cNvSpPr/>
          <p:nvPr/>
        </p:nvSpPr>
        <p:spPr>
          <a:xfrm>
            <a:off x="460901" y="17281548"/>
            <a:ext cx="21687897" cy="123091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TextBox 35">
            <a:extLst>
              <a:ext uri="{FF2B5EF4-FFF2-40B4-BE49-F238E27FC236}">
                <a16:creationId xmlns:a16="http://schemas.microsoft.com/office/drawing/2014/main" id="{E208AAF9-17B7-3E34-5F78-DCDD91B3EBA8}"/>
              </a:ext>
            </a:extLst>
          </p:cNvPr>
          <p:cNvSpPr txBox="1"/>
          <p:nvPr/>
        </p:nvSpPr>
        <p:spPr>
          <a:xfrm>
            <a:off x="786143" y="17208703"/>
            <a:ext cx="6346298" cy="1323439"/>
          </a:xfrm>
          <a:prstGeom prst="rect">
            <a:avLst/>
          </a:prstGeom>
          <a:noFill/>
        </p:spPr>
        <p:txBody>
          <a:bodyPr wrap="square" rtlCol="0">
            <a:spAutoFit/>
          </a:bodyPr>
          <a:lstStyle/>
          <a:p>
            <a:r>
              <a:rPr lang="en-IN" sz="8000" dirty="0">
                <a:solidFill>
                  <a:schemeClr val="bg1"/>
                </a:solidFill>
              </a:rPr>
              <a:t>Method</a:t>
            </a:r>
          </a:p>
        </p:txBody>
      </p:sp>
      <p:sp>
        <p:nvSpPr>
          <p:cNvPr id="37" name="Rectangle 36">
            <a:extLst>
              <a:ext uri="{FF2B5EF4-FFF2-40B4-BE49-F238E27FC236}">
                <a16:creationId xmlns:a16="http://schemas.microsoft.com/office/drawing/2014/main" id="{F0BE6764-47BF-C0C7-3CA9-7C0BF9445B2A}"/>
              </a:ext>
            </a:extLst>
          </p:cNvPr>
          <p:cNvSpPr/>
          <p:nvPr/>
        </p:nvSpPr>
        <p:spPr>
          <a:xfrm>
            <a:off x="22385867" y="3851525"/>
            <a:ext cx="20421599" cy="118466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TextBox 37">
            <a:extLst>
              <a:ext uri="{FF2B5EF4-FFF2-40B4-BE49-F238E27FC236}">
                <a16:creationId xmlns:a16="http://schemas.microsoft.com/office/drawing/2014/main" id="{B48AC9BD-1589-3DC4-29DD-18458C35CB39}"/>
              </a:ext>
            </a:extLst>
          </p:cNvPr>
          <p:cNvSpPr txBox="1"/>
          <p:nvPr/>
        </p:nvSpPr>
        <p:spPr>
          <a:xfrm>
            <a:off x="22635925" y="3901818"/>
            <a:ext cx="11383141" cy="1200329"/>
          </a:xfrm>
          <a:prstGeom prst="rect">
            <a:avLst/>
          </a:prstGeom>
          <a:noFill/>
        </p:spPr>
        <p:txBody>
          <a:bodyPr wrap="square" rtlCol="0">
            <a:spAutoFit/>
          </a:bodyPr>
          <a:lstStyle/>
          <a:p>
            <a:r>
              <a:rPr lang="en-IN" sz="7200" dirty="0">
                <a:solidFill>
                  <a:schemeClr val="bg1"/>
                </a:solidFill>
              </a:rPr>
              <a:t>Qualitative Results</a:t>
            </a:r>
          </a:p>
        </p:txBody>
      </p:sp>
      <p:sp>
        <p:nvSpPr>
          <p:cNvPr id="40" name="Rectangle 39">
            <a:extLst>
              <a:ext uri="{FF2B5EF4-FFF2-40B4-BE49-F238E27FC236}">
                <a16:creationId xmlns:a16="http://schemas.microsoft.com/office/drawing/2014/main" id="{0CCC919E-57F4-44E4-65AF-75D33E1666DB}"/>
              </a:ext>
            </a:extLst>
          </p:cNvPr>
          <p:cNvSpPr/>
          <p:nvPr/>
        </p:nvSpPr>
        <p:spPr>
          <a:xfrm>
            <a:off x="460901" y="518948"/>
            <a:ext cx="42346565" cy="345261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TextBox 41">
            <a:extLst>
              <a:ext uri="{FF2B5EF4-FFF2-40B4-BE49-F238E27FC236}">
                <a16:creationId xmlns:a16="http://schemas.microsoft.com/office/drawing/2014/main" id="{C5D82BFE-FCFB-500E-DBE7-BAC56185FFE5}"/>
              </a:ext>
            </a:extLst>
          </p:cNvPr>
          <p:cNvSpPr txBox="1"/>
          <p:nvPr/>
        </p:nvSpPr>
        <p:spPr>
          <a:xfrm>
            <a:off x="8302289" y="610131"/>
            <a:ext cx="31271811" cy="1569660"/>
          </a:xfrm>
          <a:prstGeom prst="rect">
            <a:avLst/>
          </a:prstGeom>
          <a:noFill/>
        </p:spPr>
        <p:txBody>
          <a:bodyPr wrap="square" rtlCol="0">
            <a:spAutoFit/>
          </a:bodyPr>
          <a:lstStyle/>
          <a:p>
            <a:pPr algn="ctr"/>
            <a:r>
              <a:rPr lang="en-IN" sz="9600" dirty="0">
                <a:solidFill>
                  <a:schemeClr val="bg1"/>
                </a:solidFill>
              </a:rPr>
              <a:t>Single Image Coherent Reconstruction of Objects and Humans</a:t>
            </a:r>
          </a:p>
        </p:txBody>
      </p:sp>
      <p:sp>
        <p:nvSpPr>
          <p:cNvPr id="43" name="Rectangle 42">
            <a:extLst>
              <a:ext uri="{FF2B5EF4-FFF2-40B4-BE49-F238E27FC236}">
                <a16:creationId xmlns:a16="http://schemas.microsoft.com/office/drawing/2014/main" id="{CDDC30DD-AA7D-1623-7FAA-9476FF2A971D}"/>
              </a:ext>
            </a:extLst>
          </p:cNvPr>
          <p:cNvSpPr/>
          <p:nvPr/>
        </p:nvSpPr>
        <p:spPr>
          <a:xfrm>
            <a:off x="22385867" y="15352592"/>
            <a:ext cx="20421599" cy="114863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 name="Rectangle 43">
            <a:extLst>
              <a:ext uri="{FF2B5EF4-FFF2-40B4-BE49-F238E27FC236}">
                <a16:creationId xmlns:a16="http://schemas.microsoft.com/office/drawing/2014/main" id="{E04FCD99-B70F-BFB9-2144-A98A47E5B02D}"/>
              </a:ext>
            </a:extLst>
          </p:cNvPr>
          <p:cNvSpPr/>
          <p:nvPr/>
        </p:nvSpPr>
        <p:spPr>
          <a:xfrm>
            <a:off x="22399569" y="28267881"/>
            <a:ext cx="20366785" cy="123091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 </a:t>
            </a:r>
          </a:p>
        </p:txBody>
      </p:sp>
      <p:sp>
        <p:nvSpPr>
          <p:cNvPr id="46" name="TextBox 45">
            <a:extLst>
              <a:ext uri="{FF2B5EF4-FFF2-40B4-BE49-F238E27FC236}">
                <a16:creationId xmlns:a16="http://schemas.microsoft.com/office/drawing/2014/main" id="{B5491A90-018F-03F4-2F8E-2BE2488433D8}"/>
              </a:ext>
            </a:extLst>
          </p:cNvPr>
          <p:cNvSpPr txBox="1"/>
          <p:nvPr/>
        </p:nvSpPr>
        <p:spPr>
          <a:xfrm>
            <a:off x="22502457" y="15317370"/>
            <a:ext cx="11383141" cy="1200329"/>
          </a:xfrm>
          <a:prstGeom prst="rect">
            <a:avLst/>
          </a:prstGeom>
          <a:noFill/>
        </p:spPr>
        <p:txBody>
          <a:bodyPr wrap="square" rtlCol="0">
            <a:spAutoFit/>
          </a:bodyPr>
          <a:lstStyle/>
          <a:p>
            <a:r>
              <a:rPr lang="en-IN" sz="7200" dirty="0">
                <a:solidFill>
                  <a:schemeClr val="bg1"/>
                </a:solidFill>
              </a:rPr>
              <a:t>Quantitative Results</a:t>
            </a:r>
          </a:p>
        </p:txBody>
      </p:sp>
      <p:sp>
        <p:nvSpPr>
          <p:cNvPr id="47" name="TextBox 46">
            <a:extLst>
              <a:ext uri="{FF2B5EF4-FFF2-40B4-BE49-F238E27FC236}">
                <a16:creationId xmlns:a16="http://schemas.microsoft.com/office/drawing/2014/main" id="{F1EF3D14-8AD0-E6BD-B1B4-C6EED234FD70}"/>
              </a:ext>
            </a:extLst>
          </p:cNvPr>
          <p:cNvSpPr txBox="1"/>
          <p:nvPr/>
        </p:nvSpPr>
        <p:spPr>
          <a:xfrm>
            <a:off x="22502456" y="28267881"/>
            <a:ext cx="14867860" cy="1200329"/>
          </a:xfrm>
          <a:prstGeom prst="rect">
            <a:avLst/>
          </a:prstGeom>
          <a:noFill/>
        </p:spPr>
        <p:txBody>
          <a:bodyPr wrap="square" rtlCol="0">
            <a:spAutoFit/>
          </a:bodyPr>
          <a:lstStyle/>
          <a:p>
            <a:r>
              <a:rPr lang="en-IN" sz="7200" dirty="0">
                <a:solidFill>
                  <a:schemeClr val="bg1"/>
                </a:solidFill>
              </a:rPr>
              <a:t>Limitations and Future Work</a:t>
            </a:r>
          </a:p>
        </p:txBody>
      </p:sp>
      <p:sp>
        <p:nvSpPr>
          <p:cNvPr id="48" name="Isosceles Triangle 47">
            <a:extLst>
              <a:ext uri="{FF2B5EF4-FFF2-40B4-BE49-F238E27FC236}">
                <a16:creationId xmlns:a16="http://schemas.microsoft.com/office/drawing/2014/main" id="{B81482F9-2CAB-AD61-9D88-021A2DB2EC5E}"/>
              </a:ext>
            </a:extLst>
          </p:cNvPr>
          <p:cNvSpPr/>
          <p:nvPr/>
        </p:nvSpPr>
        <p:spPr>
          <a:xfrm rot="5400000">
            <a:off x="917079" y="12522781"/>
            <a:ext cx="324294" cy="245353"/>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9" name="Isosceles Triangle 48">
            <a:extLst>
              <a:ext uri="{FF2B5EF4-FFF2-40B4-BE49-F238E27FC236}">
                <a16:creationId xmlns:a16="http://schemas.microsoft.com/office/drawing/2014/main" id="{799126A9-535B-E592-BD91-F0E5A001164C}"/>
              </a:ext>
            </a:extLst>
          </p:cNvPr>
          <p:cNvSpPr/>
          <p:nvPr/>
        </p:nvSpPr>
        <p:spPr>
          <a:xfrm rot="5400000">
            <a:off x="917078" y="13853383"/>
            <a:ext cx="324294" cy="245353"/>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0" name="TextBox 49">
            <a:extLst>
              <a:ext uri="{FF2B5EF4-FFF2-40B4-BE49-F238E27FC236}">
                <a16:creationId xmlns:a16="http://schemas.microsoft.com/office/drawing/2014/main" id="{C7F75FBF-CB7B-B265-F802-DB0F919E6EC5}"/>
              </a:ext>
            </a:extLst>
          </p:cNvPr>
          <p:cNvSpPr txBox="1"/>
          <p:nvPr/>
        </p:nvSpPr>
        <p:spPr>
          <a:xfrm>
            <a:off x="1010592" y="30883599"/>
            <a:ext cx="20900147" cy="523220"/>
          </a:xfrm>
          <a:prstGeom prst="rect">
            <a:avLst/>
          </a:prstGeom>
          <a:noFill/>
        </p:spPr>
        <p:txBody>
          <a:bodyPr wrap="square" rtlCol="0">
            <a:spAutoFit/>
          </a:bodyPr>
          <a:lstStyle/>
          <a:p>
            <a:r>
              <a:rPr lang="en-US" sz="2800" b="0" i="0" dirty="0">
                <a:effectLst/>
                <a:highlight>
                  <a:srgbClr val="FFFFFF"/>
                </a:highlight>
                <a:latin typeface="Arial" panose="020B0604020202020204" pitchFamily="34" charset="0"/>
              </a:rPr>
              <a:t>Our framework produces plausible reconstructions that capture realistic human-human and human-object interactions</a:t>
            </a:r>
            <a:endParaRPr lang="en-IN" sz="2800" dirty="0"/>
          </a:p>
        </p:txBody>
      </p:sp>
      <p:sp>
        <p:nvSpPr>
          <p:cNvPr id="51" name="Isosceles Triangle 50">
            <a:extLst>
              <a:ext uri="{FF2B5EF4-FFF2-40B4-BE49-F238E27FC236}">
                <a16:creationId xmlns:a16="http://schemas.microsoft.com/office/drawing/2014/main" id="{78BD251C-35A5-1D83-CC53-BF3B8B73DADD}"/>
              </a:ext>
            </a:extLst>
          </p:cNvPr>
          <p:cNvSpPr/>
          <p:nvPr/>
        </p:nvSpPr>
        <p:spPr>
          <a:xfrm rot="5400000">
            <a:off x="514016" y="31067765"/>
            <a:ext cx="324294" cy="245353"/>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53" name="Picture 52">
            <a:extLst>
              <a:ext uri="{FF2B5EF4-FFF2-40B4-BE49-F238E27FC236}">
                <a16:creationId xmlns:a16="http://schemas.microsoft.com/office/drawing/2014/main" id="{9967E5CE-412A-8BAF-7074-434E24E4D49E}"/>
              </a:ext>
            </a:extLst>
          </p:cNvPr>
          <p:cNvPicPr>
            <a:picLocks noChangeAspect="1"/>
          </p:cNvPicPr>
          <p:nvPr/>
        </p:nvPicPr>
        <p:blipFill>
          <a:blip r:embed="rId8"/>
          <a:stretch>
            <a:fillRect/>
          </a:stretch>
        </p:blipFill>
        <p:spPr>
          <a:xfrm>
            <a:off x="22635925" y="16733329"/>
            <a:ext cx="12403105" cy="2864492"/>
          </a:xfrm>
          <a:prstGeom prst="rect">
            <a:avLst/>
          </a:prstGeom>
        </p:spPr>
      </p:pic>
      <p:pic>
        <p:nvPicPr>
          <p:cNvPr id="55" name="Picture 54">
            <a:extLst>
              <a:ext uri="{FF2B5EF4-FFF2-40B4-BE49-F238E27FC236}">
                <a16:creationId xmlns:a16="http://schemas.microsoft.com/office/drawing/2014/main" id="{011AC81B-8302-3AE4-CF37-D3D8AF585B54}"/>
              </a:ext>
            </a:extLst>
          </p:cNvPr>
          <p:cNvPicPr>
            <a:picLocks noChangeAspect="1"/>
          </p:cNvPicPr>
          <p:nvPr/>
        </p:nvPicPr>
        <p:blipFill>
          <a:blip r:embed="rId9"/>
          <a:stretch>
            <a:fillRect/>
          </a:stretch>
        </p:blipFill>
        <p:spPr>
          <a:xfrm>
            <a:off x="22635925" y="20478739"/>
            <a:ext cx="6372225" cy="1209675"/>
          </a:xfrm>
          <a:prstGeom prst="rect">
            <a:avLst/>
          </a:prstGeom>
        </p:spPr>
      </p:pic>
      <p:pic>
        <p:nvPicPr>
          <p:cNvPr id="57" name="Picture 56">
            <a:extLst>
              <a:ext uri="{FF2B5EF4-FFF2-40B4-BE49-F238E27FC236}">
                <a16:creationId xmlns:a16="http://schemas.microsoft.com/office/drawing/2014/main" id="{7A5B9D43-F1BF-F12A-C042-CD480007221F}"/>
              </a:ext>
            </a:extLst>
          </p:cNvPr>
          <p:cNvPicPr>
            <a:picLocks noChangeAspect="1"/>
          </p:cNvPicPr>
          <p:nvPr/>
        </p:nvPicPr>
        <p:blipFill>
          <a:blip r:embed="rId10"/>
          <a:stretch>
            <a:fillRect/>
          </a:stretch>
        </p:blipFill>
        <p:spPr>
          <a:xfrm>
            <a:off x="30433997" y="20409209"/>
            <a:ext cx="11310520" cy="1230919"/>
          </a:xfrm>
          <a:prstGeom prst="rect">
            <a:avLst/>
          </a:prstGeom>
        </p:spPr>
      </p:pic>
      <p:sp>
        <p:nvSpPr>
          <p:cNvPr id="58" name="TextBox 57">
            <a:extLst>
              <a:ext uri="{FF2B5EF4-FFF2-40B4-BE49-F238E27FC236}">
                <a16:creationId xmlns:a16="http://schemas.microsoft.com/office/drawing/2014/main" id="{E7AFD8C2-3F96-D144-879A-C3CD7C6264F3}"/>
              </a:ext>
            </a:extLst>
          </p:cNvPr>
          <p:cNvSpPr txBox="1"/>
          <p:nvPr/>
        </p:nvSpPr>
        <p:spPr>
          <a:xfrm>
            <a:off x="22562523" y="21834592"/>
            <a:ext cx="6445627" cy="1569660"/>
          </a:xfrm>
          <a:prstGeom prst="rect">
            <a:avLst/>
          </a:prstGeom>
          <a:noFill/>
        </p:spPr>
        <p:txBody>
          <a:bodyPr wrap="square" rtlCol="0">
            <a:spAutoFit/>
          </a:bodyPr>
          <a:lstStyle/>
          <a:p>
            <a:r>
              <a:rPr lang="en-US" sz="2400" b="0" i="0" dirty="0">
                <a:effectLst/>
                <a:highlight>
                  <a:srgbClr val="FFFFFF"/>
                </a:highlight>
                <a:latin typeface="Arial" panose="020B0604020202020204" pitchFamily="34" charset="0"/>
              </a:rPr>
              <a:t>User study that gives the average percentage of images for which our method performs better on COCO-2017. 50% implies equal performance.</a:t>
            </a:r>
            <a:endParaRPr lang="en-IN" sz="2400" dirty="0"/>
          </a:p>
        </p:txBody>
      </p:sp>
      <p:sp>
        <p:nvSpPr>
          <p:cNvPr id="60" name="TextBox 59">
            <a:extLst>
              <a:ext uri="{FF2B5EF4-FFF2-40B4-BE49-F238E27FC236}">
                <a16:creationId xmlns:a16="http://schemas.microsoft.com/office/drawing/2014/main" id="{7F78B53A-420A-109A-2C3B-4AC4C7965F4D}"/>
              </a:ext>
            </a:extLst>
          </p:cNvPr>
          <p:cNvSpPr txBox="1"/>
          <p:nvPr/>
        </p:nvSpPr>
        <p:spPr>
          <a:xfrm>
            <a:off x="30433997" y="21746070"/>
            <a:ext cx="11151774" cy="954107"/>
          </a:xfrm>
          <a:prstGeom prst="rect">
            <a:avLst/>
          </a:prstGeom>
          <a:noFill/>
        </p:spPr>
        <p:txBody>
          <a:bodyPr wrap="square" rtlCol="0">
            <a:spAutoFit/>
          </a:bodyPr>
          <a:lstStyle/>
          <a:p>
            <a:r>
              <a:rPr lang="en-US" sz="2800" dirty="0"/>
              <a:t>In the ablation study we drop loss terms from our proposed method. The higher the percentage, the more the effect of the loss term.</a:t>
            </a:r>
            <a:endParaRPr lang="en-IN" sz="2800" dirty="0"/>
          </a:p>
        </p:txBody>
      </p:sp>
      <p:sp>
        <p:nvSpPr>
          <p:cNvPr id="61" name="TextBox 60">
            <a:extLst>
              <a:ext uri="{FF2B5EF4-FFF2-40B4-BE49-F238E27FC236}">
                <a16:creationId xmlns:a16="http://schemas.microsoft.com/office/drawing/2014/main" id="{D45D8BCB-72E2-8ADE-DB99-75C1635A0CC8}"/>
              </a:ext>
            </a:extLst>
          </p:cNvPr>
          <p:cNvSpPr txBox="1"/>
          <p:nvPr/>
        </p:nvSpPr>
        <p:spPr>
          <a:xfrm>
            <a:off x="22562523" y="29800332"/>
            <a:ext cx="19980882" cy="1815882"/>
          </a:xfrm>
          <a:prstGeom prst="rect">
            <a:avLst/>
          </a:prstGeom>
          <a:noFill/>
        </p:spPr>
        <p:txBody>
          <a:bodyPr wrap="square" rtlCol="0">
            <a:spAutoFit/>
          </a:bodyPr>
          <a:lstStyle/>
          <a:p>
            <a:r>
              <a:rPr lang="en-US" sz="2800" b="0" i="0" dirty="0">
                <a:effectLst/>
                <a:highlight>
                  <a:srgbClr val="FFFFFF"/>
                </a:highlight>
                <a:latin typeface="Arial" panose="020B0604020202020204" pitchFamily="34" charset="0"/>
              </a:rPr>
              <a:t>When compared to learning-based techniques, our method demands increased processing time for reconstruction generation and may occasionally yield a slightly inaccurate spatial configuration to mitigate collisions. In terms of future directions, our current implementation only considers coarse interactions among humans. However, in subsequent iterations, we aim to incorporate fine-grained interactions, leveraging this information to refine our estimation of human pose.</a:t>
            </a:r>
            <a:endParaRPr lang="en-IN" sz="2800" dirty="0"/>
          </a:p>
        </p:txBody>
      </p:sp>
      <p:sp>
        <p:nvSpPr>
          <p:cNvPr id="62" name="Rectangle 61">
            <a:extLst>
              <a:ext uri="{FF2B5EF4-FFF2-40B4-BE49-F238E27FC236}">
                <a16:creationId xmlns:a16="http://schemas.microsoft.com/office/drawing/2014/main" id="{4460942C-D0E7-67FC-8912-B1F72DFA413E}"/>
              </a:ext>
            </a:extLst>
          </p:cNvPr>
          <p:cNvSpPr/>
          <p:nvPr/>
        </p:nvSpPr>
        <p:spPr>
          <a:xfrm>
            <a:off x="22385867" y="23742301"/>
            <a:ext cx="20377716" cy="4402583"/>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3" name="Rectangle 62">
            <a:extLst>
              <a:ext uri="{FF2B5EF4-FFF2-40B4-BE49-F238E27FC236}">
                <a16:creationId xmlns:a16="http://schemas.microsoft.com/office/drawing/2014/main" id="{966B892F-9441-B8F6-EABB-DAA81C69E3DC}"/>
              </a:ext>
            </a:extLst>
          </p:cNvPr>
          <p:cNvSpPr/>
          <p:nvPr/>
        </p:nvSpPr>
        <p:spPr>
          <a:xfrm>
            <a:off x="22385867" y="23737387"/>
            <a:ext cx="20394191" cy="130278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 </a:t>
            </a:r>
          </a:p>
        </p:txBody>
      </p:sp>
      <p:sp>
        <p:nvSpPr>
          <p:cNvPr id="1025" name="TextBox 1024">
            <a:extLst>
              <a:ext uri="{FF2B5EF4-FFF2-40B4-BE49-F238E27FC236}">
                <a16:creationId xmlns:a16="http://schemas.microsoft.com/office/drawing/2014/main" id="{F3EE0D48-99EB-3E87-167C-83C7814CC258}"/>
              </a:ext>
            </a:extLst>
          </p:cNvPr>
          <p:cNvSpPr txBox="1"/>
          <p:nvPr/>
        </p:nvSpPr>
        <p:spPr>
          <a:xfrm>
            <a:off x="22502456" y="23750420"/>
            <a:ext cx="11383141" cy="1200329"/>
          </a:xfrm>
          <a:prstGeom prst="rect">
            <a:avLst/>
          </a:prstGeom>
          <a:noFill/>
        </p:spPr>
        <p:txBody>
          <a:bodyPr wrap="square" rtlCol="0">
            <a:spAutoFit/>
          </a:bodyPr>
          <a:lstStyle/>
          <a:p>
            <a:r>
              <a:rPr lang="en-IN" sz="7200" dirty="0">
                <a:solidFill>
                  <a:schemeClr val="bg1"/>
                </a:solidFill>
              </a:rPr>
              <a:t>Discussion</a:t>
            </a:r>
          </a:p>
        </p:txBody>
      </p:sp>
      <p:sp>
        <p:nvSpPr>
          <p:cNvPr id="1027" name="TextBox 1026">
            <a:extLst>
              <a:ext uri="{FF2B5EF4-FFF2-40B4-BE49-F238E27FC236}">
                <a16:creationId xmlns:a16="http://schemas.microsoft.com/office/drawing/2014/main" id="{9B2F752D-08DC-4A5A-33B2-3D1E2FCF8273}"/>
              </a:ext>
            </a:extLst>
          </p:cNvPr>
          <p:cNvSpPr txBox="1"/>
          <p:nvPr/>
        </p:nvSpPr>
        <p:spPr>
          <a:xfrm>
            <a:off x="22562523" y="25048286"/>
            <a:ext cx="20306718" cy="3108543"/>
          </a:xfrm>
          <a:prstGeom prst="rect">
            <a:avLst/>
          </a:prstGeom>
          <a:noFill/>
        </p:spPr>
        <p:txBody>
          <a:bodyPr wrap="square" rtlCol="0">
            <a:spAutoFit/>
          </a:bodyPr>
          <a:lstStyle/>
          <a:p>
            <a:r>
              <a:rPr lang="en-US" sz="2800" dirty="0"/>
              <a:t>Current approaches for reconstructing humans/ objects from a single image often produce reconstructions that contain various ambiguities, especially in situations involving multiple interactions between humans and between humans and objects. In this paper, we perform holistic 3D scene perception by exploiting the information from both human-human and human-object interactions in an optimization framework. The optimization makes use of several constraints to provide a full scene that is globally consistent, and reduces collisions, and improves spatial arrangement over other methods. The proposed human optimization framework resolves ambiguities between reconstructed people, and the proposed human-object optimization framework addresses ambiguities between humans and objects. We further introduce a method that significantly improves the pose estimation of heavily occluded objects</a:t>
            </a:r>
            <a:r>
              <a:rPr lang="en-US" sz="2400" dirty="0"/>
              <a:t>. </a:t>
            </a:r>
            <a:endParaRPr lang="en-IN" sz="2400" dirty="0"/>
          </a:p>
        </p:txBody>
      </p:sp>
      <p:sp>
        <p:nvSpPr>
          <p:cNvPr id="1029" name="TextBox 1028">
            <a:extLst>
              <a:ext uri="{FF2B5EF4-FFF2-40B4-BE49-F238E27FC236}">
                <a16:creationId xmlns:a16="http://schemas.microsoft.com/office/drawing/2014/main" id="{32240F44-0594-609C-3EC1-A5F2B935AB4B}"/>
              </a:ext>
            </a:extLst>
          </p:cNvPr>
          <p:cNvSpPr txBox="1"/>
          <p:nvPr/>
        </p:nvSpPr>
        <p:spPr>
          <a:xfrm>
            <a:off x="14256102" y="2085762"/>
            <a:ext cx="16759646" cy="984885"/>
          </a:xfrm>
          <a:prstGeom prst="rect">
            <a:avLst/>
          </a:prstGeom>
          <a:noFill/>
        </p:spPr>
        <p:txBody>
          <a:bodyPr wrap="square" rtlCol="0">
            <a:spAutoFit/>
          </a:bodyPr>
          <a:lstStyle/>
          <a:p>
            <a:pPr algn="ctr"/>
            <a:r>
              <a:rPr lang="en-US" sz="4000" dirty="0">
                <a:solidFill>
                  <a:schemeClr val="bg1"/>
                </a:solidFill>
              </a:rPr>
              <a:t>Sarthak Batra</a:t>
            </a:r>
            <a:r>
              <a:rPr lang="en-US" sz="4000" baseline="30000" dirty="0">
                <a:solidFill>
                  <a:schemeClr val="bg1"/>
                </a:solidFill>
              </a:rPr>
              <a:t>1</a:t>
            </a:r>
            <a:r>
              <a:rPr lang="en-US" sz="4000" dirty="0">
                <a:solidFill>
                  <a:schemeClr val="bg1"/>
                </a:solidFill>
              </a:rPr>
              <a:t>, Simon Hadfield</a:t>
            </a:r>
            <a:r>
              <a:rPr lang="en-US" sz="4000" baseline="30000" dirty="0">
                <a:solidFill>
                  <a:schemeClr val="bg1"/>
                </a:solidFill>
              </a:rPr>
              <a:t>1</a:t>
            </a:r>
            <a:r>
              <a:rPr lang="en-US" sz="4000" dirty="0">
                <a:solidFill>
                  <a:schemeClr val="bg1"/>
                </a:solidFill>
              </a:rPr>
              <a:t>, Partha P. Chakrabarti</a:t>
            </a:r>
            <a:r>
              <a:rPr lang="en-US" sz="4000" baseline="30000" dirty="0">
                <a:solidFill>
                  <a:schemeClr val="bg1"/>
                </a:solidFill>
              </a:rPr>
              <a:t>2</a:t>
            </a:r>
            <a:r>
              <a:rPr lang="en-US" sz="4000" dirty="0">
                <a:solidFill>
                  <a:schemeClr val="bg1"/>
                </a:solidFill>
              </a:rPr>
              <a:t>, Armin Mustafa</a:t>
            </a:r>
            <a:r>
              <a:rPr lang="en-US" sz="4000" baseline="30000" dirty="0">
                <a:solidFill>
                  <a:schemeClr val="bg1"/>
                </a:solidFill>
              </a:rPr>
              <a:t>1</a:t>
            </a:r>
            <a:endParaRPr lang="en-US" sz="4000" dirty="0">
              <a:solidFill>
                <a:schemeClr val="bg1"/>
              </a:solidFill>
            </a:endParaRPr>
          </a:p>
          <a:p>
            <a:pPr algn="ctr"/>
            <a:endParaRPr lang="en-US" dirty="0"/>
          </a:p>
        </p:txBody>
      </p:sp>
      <p:sp>
        <p:nvSpPr>
          <p:cNvPr id="1031" name="TextBox 1030">
            <a:extLst>
              <a:ext uri="{FF2B5EF4-FFF2-40B4-BE49-F238E27FC236}">
                <a16:creationId xmlns:a16="http://schemas.microsoft.com/office/drawing/2014/main" id="{07615B76-4286-AAFD-BBDD-2CA434003E61}"/>
              </a:ext>
            </a:extLst>
          </p:cNvPr>
          <p:cNvSpPr txBox="1"/>
          <p:nvPr/>
        </p:nvSpPr>
        <p:spPr>
          <a:xfrm>
            <a:off x="16157837" y="2929769"/>
            <a:ext cx="9331528" cy="461665"/>
          </a:xfrm>
          <a:prstGeom prst="rect">
            <a:avLst/>
          </a:prstGeom>
          <a:noFill/>
        </p:spPr>
        <p:txBody>
          <a:bodyPr wrap="square" rtlCol="0">
            <a:spAutoFit/>
          </a:bodyPr>
          <a:lstStyle/>
          <a:p>
            <a:pPr algn="ctr"/>
            <a:r>
              <a:rPr lang="en-IN" sz="2400" baseline="30000" dirty="0">
                <a:solidFill>
                  <a:schemeClr val="bg1"/>
                </a:solidFill>
              </a:rPr>
              <a:t>1</a:t>
            </a:r>
            <a:r>
              <a:rPr lang="en-IN" sz="2400" dirty="0">
                <a:solidFill>
                  <a:schemeClr val="bg1"/>
                </a:solidFill>
              </a:rPr>
              <a:t>University of Surrey, </a:t>
            </a:r>
            <a:r>
              <a:rPr lang="en-IN" sz="2400" baseline="30000" dirty="0">
                <a:solidFill>
                  <a:schemeClr val="bg1"/>
                </a:solidFill>
              </a:rPr>
              <a:t>2</a:t>
            </a:r>
            <a:r>
              <a:rPr lang="en-IN" sz="2400" dirty="0">
                <a:solidFill>
                  <a:schemeClr val="bg1"/>
                </a:solidFill>
              </a:rPr>
              <a:t>Indian Institute of Technology Kharagpur</a:t>
            </a:r>
          </a:p>
        </p:txBody>
      </p:sp>
      <p:pic>
        <p:nvPicPr>
          <p:cNvPr id="1032" name="Picture 6" descr="Centre for Vision, Speech and Signal Processing | University of Surrey">
            <a:extLst>
              <a:ext uri="{FF2B5EF4-FFF2-40B4-BE49-F238E27FC236}">
                <a16:creationId xmlns:a16="http://schemas.microsoft.com/office/drawing/2014/main" id="{92D12393-3AE8-4759-474F-2F64BF4F9A5C}"/>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79225" y="-151878"/>
            <a:ext cx="3989699" cy="39896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515119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173</TotalTime>
  <Words>610</Words>
  <Application>Microsoft Macintosh PowerPoint</Application>
  <PresentationFormat>Custom</PresentationFormat>
  <Paragraphs>34</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sarthak batra</dc:creator>
  <cp:lastModifiedBy>Mustafa, Armin Dr (CVSSP)</cp:lastModifiedBy>
  <cp:revision>2</cp:revision>
  <dcterms:created xsi:type="dcterms:W3CDTF">2024-06-03T14:44:34Z</dcterms:created>
  <dcterms:modified xsi:type="dcterms:W3CDTF">2024-06-07T22:05:22Z</dcterms:modified>
</cp:coreProperties>
</file>