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7" r:id="rId3"/>
    <p:sldMasterId id="214748372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ato"/>
      <p:regular r:id="rId13"/>
      <p:bold r:id="rId14"/>
      <p:italic r:id="rId15"/>
      <p:boldItalic r:id="rId16"/>
    </p:embeddedFont>
    <p:embeddedFont>
      <p:font typeface="Bebas Neue"/>
      <p:regular r:id="rId17"/>
    </p:embeddedFont>
    <p:embeddedFont>
      <p:font typeface="Lato Black"/>
      <p:bold r:id="rId18"/>
      <p:boldItalic r:id="rId19"/>
    </p:embeddedFont>
    <p:embeddedFont>
      <p:font typeface="Poppins Medium"/>
      <p:regular r:id="rId20"/>
      <p:bold r:id="rId21"/>
      <p:italic r:id="rId22"/>
      <p:boldItalic r:id="rId23"/>
    </p:embeddedFont>
    <p:embeddedFont>
      <p:font typeface="Poppins Black"/>
      <p:bold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Medium-regular.fntdata"/><Relationship Id="rId22" Type="http://schemas.openxmlformats.org/officeDocument/2006/relationships/font" Target="fonts/PoppinsMedium-italic.fntdata"/><Relationship Id="rId21" Type="http://schemas.openxmlformats.org/officeDocument/2006/relationships/font" Target="fonts/PoppinsMedium-bold.fntdata"/><Relationship Id="rId24" Type="http://schemas.openxmlformats.org/officeDocument/2006/relationships/font" Target="fonts/PoppinsBlack-bold.fntdata"/><Relationship Id="rId23" Type="http://schemas.openxmlformats.org/officeDocument/2006/relationships/font" Target="fonts/PoppinsMedium-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schemas.openxmlformats.org/officeDocument/2006/relationships/font" Target="fonts/PoppinsBlac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ato-regular.fntdata"/><Relationship Id="rId12" Type="http://schemas.openxmlformats.org/officeDocument/2006/relationships/slide" Target="slides/slide7.xml"/><Relationship Id="rId15" Type="http://schemas.openxmlformats.org/officeDocument/2006/relationships/font" Target="fonts/Lato-italic.fntdata"/><Relationship Id="rId14" Type="http://schemas.openxmlformats.org/officeDocument/2006/relationships/font" Target="fonts/Lato-bold.fntdata"/><Relationship Id="rId17" Type="http://schemas.openxmlformats.org/officeDocument/2006/relationships/font" Target="fonts/BebasNeue-regular.fntdata"/><Relationship Id="rId16" Type="http://schemas.openxmlformats.org/officeDocument/2006/relationships/font" Target="fonts/Lato-boldItalic.fntdata"/><Relationship Id="rId19" Type="http://schemas.openxmlformats.org/officeDocument/2006/relationships/font" Target="fonts/LatoBlack-boldItalic.fntdata"/><Relationship Id="rId18" Type="http://schemas.openxmlformats.org/officeDocument/2006/relationships/font" Target="fonts/LatoBla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f6178a986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f6178a986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[JENNY]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is </a:t>
            </a:r>
            <a:r>
              <a:rPr lang="en">
                <a:solidFill>
                  <a:schemeClr val="dk1"/>
                </a:solidFill>
              </a:rPr>
              <a:t>the second week of our product development and this video marks the completion of phase II</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f3b33ef2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f3b33ef2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provide an update from phase 2 and highlight some challenges we faced during the week.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11d74c6ae8c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11d74c6ae8c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main task this week was obtaining the 2020 and 2021 data and combining all datasets into a single table. We added 10 million new flights.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had to start completely from scratch on the weather data since we had to use a new source. After some struggles that Ram will discuss more on the next slide, we identified 40 features </a:t>
            </a:r>
            <a:r>
              <a:rPr lang="en"/>
              <a:t>from 123 columns. We also reduced the weather stations from 12,000 to</a:t>
            </a:r>
            <a:r>
              <a:rPr lang="en"/>
              <a:t> 710.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ended up running the full dataset join in 25 minutes.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10 million new flights added to the existing 30 million (~4.6 million in 2020, ~6 million in 2021)</a:t>
            </a:r>
            <a:endParaRPr/>
          </a:p>
          <a:p>
            <a:pPr indent="-298450" lvl="0" marL="457200" rtl="0" algn="l">
              <a:spcBef>
                <a:spcPts val="0"/>
              </a:spcBef>
              <a:spcAft>
                <a:spcPts val="0"/>
              </a:spcAft>
              <a:buSzPts val="1100"/>
              <a:buChar char="●"/>
            </a:pPr>
            <a:r>
              <a:rPr lang="en"/>
              <a:t>Our main task for this week </a:t>
            </a:r>
            <a:endParaRPr/>
          </a:p>
          <a:p>
            <a:pPr indent="-298450" lvl="0" marL="457200" rtl="0" algn="l">
              <a:spcBef>
                <a:spcPts val="0"/>
              </a:spcBef>
              <a:spcAft>
                <a:spcPts val="0"/>
              </a:spcAft>
              <a:buSzPts val="1100"/>
              <a:buChar char="●"/>
            </a:pPr>
            <a:r>
              <a:rPr lang="en"/>
              <a:t>We downloaded new data for weather and flights</a:t>
            </a:r>
            <a:endParaRPr/>
          </a:p>
          <a:p>
            <a:pPr indent="-298450" lvl="0" marL="457200" rtl="0" algn="l">
              <a:spcBef>
                <a:spcPts val="0"/>
              </a:spcBef>
              <a:spcAft>
                <a:spcPts val="0"/>
              </a:spcAft>
              <a:buSzPts val="1100"/>
              <a:buChar char="●"/>
            </a:pPr>
            <a:r>
              <a:rPr lang="en"/>
              <a:t>EDA &amp; Data Cleaning</a:t>
            </a:r>
            <a:endParaRPr/>
          </a:p>
          <a:p>
            <a:pPr indent="-298450" lvl="0" marL="457200" rtl="0" algn="l">
              <a:spcBef>
                <a:spcPts val="0"/>
              </a:spcBef>
              <a:spcAft>
                <a:spcPts val="0"/>
              </a:spcAft>
              <a:buSzPts val="1100"/>
              <a:buChar char="●"/>
            </a:pPr>
            <a:r>
              <a:rPr lang="en"/>
              <a:t>Airports in 2015-2019 but not in 2020-2021:</a:t>
            </a:r>
            <a:endParaRPr/>
          </a:p>
          <a:p>
            <a:pPr indent="-298450" lvl="1" marL="914400" rtl="0" algn="l">
              <a:spcBef>
                <a:spcPts val="0"/>
              </a:spcBef>
              <a:spcAft>
                <a:spcPts val="0"/>
              </a:spcAft>
              <a:buSzPts val="1100"/>
              <a:buChar char="○"/>
            </a:pPr>
            <a:r>
              <a:rPr lang="en"/>
              <a:t>ART, CEC, CLD, EFD, ENV, FLO, FNL, IFP, ISN, PGV, TKI, UST, YNG</a:t>
            </a:r>
            <a:endParaRPr/>
          </a:p>
          <a:p>
            <a:pPr indent="-298450" lvl="0" marL="457200" rtl="0" algn="l">
              <a:spcBef>
                <a:spcPts val="0"/>
              </a:spcBef>
              <a:spcAft>
                <a:spcPts val="0"/>
              </a:spcAft>
              <a:buSzPts val="1100"/>
              <a:buChar char="●"/>
            </a:pPr>
            <a:r>
              <a:rPr lang="en"/>
              <a:t>Airports in 2020-2021 but not in 2015-2019:</a:t>
            </a:r>
            <a:endParaRPr/>
          </a:p>
          <a:p>
            <a:pPr indent="-298450" lvl="1" marL="914400" rtl="0" algn="l">
              <a:spcBef>
                <a:spcPts val="0"/>
              </a:spcBef>
              <a:spcAft>
                <a:spcPts val="0"/>
              </a:spcAft>
              <a:buSzPts val="1100"/>
              <a:buChar char="○"/>
            </a:pPr>
            <a:r>
              <a:rPr lang="en"/>
              <a:t>ALS, ALW, BIH, CDB, DDC, DEC, EAT, FOD, IPT, JST, MCW, PUW, RIW, SHR, TBN, VCT, YKM</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Weather records:</a:t>
            </a:r>
            <a:endParaRPr/>
          </a:p>
          <a:p>
            <a:pPr indent="-298450" lvl="0" marL="457200" rtl="0" algn="l">
              <a:spcBef>
                <a:spcPts val="0"/>
              </a:spcBef>
              <a:spcAft>
                <a:spcPts val="0"/>
              </a:spcAft>
              <a:buSzPts val="1100"/>
              <a:buChar char="●"/>
            </a:pPr>
            <a:r>
              <a:rPr lang="en"/>
              <a:t>2018	5930277</a:t>
            </a:r>
            <a:endParaRPr/>
          </a:p>
          <a:p>
            <a:pPr indent="-298450" lvl="0" marL="457200" rtl="0" algn="l">
              <a:spcBef>
                <a:spcPts val="0"/>
              </a:spcBef>
              <a:spcAft>
                <a:spcPts val="0"/>
              </a:spcAft>
              <a:buSzPts val="1100"/>
              <a:buChar char="●"/>
            </a:pPr>
            <a:r>
              <a:rPr lang="en"/>
              <a:t>2015	5941610</a:t>
            </a:r>
            <a:endParaRPr/>
          </a:p>
          <a:p>
            <a:pPr indent="-298450" lvl="0" marL="457200" rtl="0" algn="l">
              <a:spcBef>
                <a:spcPts val="0"/>
              </a:spcBef>
              <a:spcAft>
                <a:spcPts val="0"/>
              </a:spcAft>
              <a:buSzPts val="1100"/>
              <a:buChar char="●"/>
            </a:pPr>
            <a:r>
              <a:rPr lang="en"/>
              <a:t>2019	5928780</a:t>
            </a:r>
            <a:endParaRPr/>
          </a:p>
          <a:p>
            <a:pPr indent="-298450" lvl="0" marL="457200" rtl="0" algn="l">
              <a:spcBef>
                <a:spcPts val="0"/>
              </a:spcBef>
              <a:spcAft>
                <a:spcPts val="0"/>
              </a:spcAft>
              <a:buSzPts val="1100"/>
              <a:buChar char="●"/>
            </a:pPr>
            <a:r>
              <a:rPr lang="en"/>
              <a:t>2020	5924023</a:t>
            </a:r>
            <a:endParaRPr/>
          </a:p>
          <a:p>
            <a:pPr indent="-298450" lvl="0" marL="457200" rtl="0" algn="l">
              <a:spcBef>
                <a:spcPts val="0"/>
              </a:spcBef>
              <a:spcAft>
                <a:spcPts val="0"/>
              </a:spcAft>
              <a:buSzPts val="1100"/>
              <a:buChar char="●"/>
            </a:pPr>
            <a:r>
              <a:rPr lang="en"/>
              <a:t>2016	5961893</a:t>
            </a:r>
            <a:endParaRPr/>
          </a:p>
          <a:p>
            <a:pPr indent="-298450" lvl="0" marL="457200" rtl="0" algn="l">
              <a:spcBef>
                <a:spcPts val="0"/>
              </a:spcBef>
              <a:spcAft>
                <a:spcPts val="0"/>
              </a:spcAft>
              <a:buSzPts val="1100"/>
              <a:buChar char="●"/>
            </a:pPr>
            <a:r>
              <a:rPr lang="en"/>
              <a:t>2017	5939039</a:t>
            </a:r>
            <a:endParaRPr/>
          </a:p>
          <a:p>
            <a:pPr indent="-298450" lvl="0" marL="457200" rtl="0" algn="l">
              <a:spcBef>
                <a:spcPts val="0"/>
              </a:spcBef>
              <a:spcAft>
                <a:spcPts val="0"/>
              </a:spcAft>
              <a:buSzPts val="1100"/>
              <a:buChar char="●"/>
            </a:pPr>
            <a:r>
              <a:rPr lang="en"/>
              <a:t>2021	5890056</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f3b33ef20c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f3b33ef20c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Ram:</a:t>
            </a:r>
            <a:endParaRPr/>
          </a:p>
          <a:p>
            <a:pPr indent="0" lvl="0" marL="0" rtl="0" algn="l">
              <a:spcBef>
                <a:spcPts val="0"/>
              </a:spcBef>
              <a:spcAft>
                <a:spcPts val="0"/>
              </a:spcAft>
              <a:buNone/>
            </a:pPr>
            <a:r>
              <a:rPr lang="en"/>
              <a:t>We also faced a few challenges. For example, importing and ingesting 450 GB of data was hard. We learned that limiting the amount of data earlier is better. Limiting to</a:t>
            </a:r>
            <a:r>
              <a:rPr lang="en">
                <a:solidFill>
                  <a:schemeClr val="dk1"/>
                </a:solidFill>
              </a:rPr>
              <a:t> weather stations near airports reduced the ingestion time from 5 hours to 17 minutes.</a:t>
            </a:r>
            <a:r>
              <a:rPr lang="en"/>
              <a:t> Also</a:t>
            </a:r>
            <a:r>
              <a:rPr lang="en"/>
              <a:t>, Spark’s default 1 MB parquet files were not efficient. Repartitioning the data ensured better file sizes. Finally, Spark’s schema inference did not work for us. So we did explicit data type conversion.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challenge was the duration of the join. We grouped both flights and weather data into 1-hour windows and filtered the weather stations, giving us the 25 minutes join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by doing this, we now suspect data leakage issues which needs further investigation.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Importing about 450 GB of weather data for 7 years and manipulating it was very costly and time consuming, compounded by the inadvertent rookie mistakes. In the process, we learnt that reducing the data work much earlier in the process helps. Limiting the number of weather stations to those near airports of interest even before the ingestion process helped. We reduced the ingestion time from 5 hours to under 25 minutes.</a:t>
            </a:r>
            <a:endParaRPr/>
          </a:p>
          <a:p>
            <a:pPr indent="-298450" lvl="0" marL="457200" rtl="0" algn="l">
              <a:spcBef>
                <a:spcPts val="0"/>
              </a:spcBef>
              <a:spcAft>
                <a:spcPts val="0"/>
              </a:spcAft>
              <a:buSzPts val="1100"/>
              <a:buChar char="●"/>
            </a:pPr>
            <a:r>
              <a:rPr lang="en"/>
              <a:t>Another challenge we had was that, by default, Spark was creating multiple 1 mb parquet files that lead to large read times. Repartitioning with year as partition key helped.</a:t>
            </a:r>
            <a:endParaRPr/>
          </a:p>
          <a:p>
            <a:pPr indent="-298450" lvl="0" marL="457200" rtl="0" algn="l">
              <a:spcBef>
                <a:spcPts val="0"/>
              </a:spcBef>
              <a:spcAft>
                <a:spcPts val="0"/>
              </a:spcAft>
              <a:buSzPts val="1100"/>
              <a:buChar char="●"/>
            </a:pPr>
            <a:r>
              <a:rPr lang="en"/>
              <a:t>Spark's data type inference logic gave us a lot of grief. We ended up ingesting all fields as strings and applied our own conversion for the fields we need.</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Grouping flights and weather into 24 windows per day (1 for the hour of the day), in addition to the reduced weather stations to look at, helped us achieve join time of about 25 minutes. The logic also includes a simple aggregation of weather data from potentially multiple readings within the hour.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Identifying potential data leakage issues with current hourly weather aggregation method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That was not easy to achieve. We had quite a few challenges. For example, we had to work with 450 GB of data, which presented challenges for importing and ingesting. We had to do a couple of iterations because of rookie mistakes.</a:t>
            </a:r>
            <a:endParaRPr>
              <a:solidFill>
                <a:schemeClr val="dk1"/>
              </a:solidFill>
            </a:endParaRPr>
          </a:p>
          <a:p>
            <a:pPr indent="0" lvl="0" marL="0" rtl="0" algn="l">
              <a:spcBef>
                <a:spcPts val="0"/>
              </a:spcBef>
              <a:spcAft>
                <a:spcPts val="0"/>
              </a:spcAft>
              <a:buNone/>
            </a:pPr>
            <a:r>
              <a:rPr lang="en">
                <a:solidFill>
                  <a:schemeClr val="dk1"/>
                </a:solidFill>
              </a:rPr>
              <a:t>The earlier you limit the amount of data you work with, the better.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removed weather stations early on, which helped us implement the join in 25 minutes.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f3b33ef20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f3b33ef20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Jeff:</a:t>
            </a:r>
            <a:endParaRPr/>
          </a:p>
          <a:p>
            <a:pPr indent="0" lvl="0" marL="0" rtl="0" algn="l">
              <a:spcBef>
                <a:spcPts val="0"/>
              </a:spcBef>
              <a:spcAft>
                <a:spcPts val="0"/>
              </a:spcAft>
              <a:buNone/>
            </a:pPr>
            <a:r>
              <a:rPr lang="en"/>
              <a:t>Because of challenges in implementing the new dataset, we spent less time than planned on EDA for the full dataset. We began by looking at correlations between delay and weather features, as seen in this correlation matrix. There is a strong correlation between delay time and the presence of hail at the origin airport, which is not surprising. Over the next weeks, we will perform additional EDA to get a better understanding of the data.</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Because of challenges in retrieving the data, we haven’t had enough time yet to conduct a full EDA on the dataset</a:t>
            </a:r>
            <a:endParaRPr/>
          </a:p>
          <a:p>
            <a:pPr indent="-298450" lvl="0" marL="457200" rtl="0" algn="l">
              <a:spcBef>
                <a:spcPts val="0"/>
              </a:spcBef>
              <a:spcAft>
                <a:spcPts val="0"/>
              </a:spcAft>
              <a:buSzPts val="1100"/>
              <a:buChar char="●"/>
            </a:pPr>
            <a:r>
              <a:rPr lang="en"/>
              <a:t>Started </a:t>
            </a:r>
            <a:r>
              <a:rPr lang="en"/>
              <a:t>looking at correlation between delay and weather features</a:t>
            </a:r>
            <a:endParaRPr/>
          </a:p>
          <a:p>
            <a:pPr indent="-298450" lvl="1" marL="914400" rtl="0" algn="l">
              <a:spcBef>
                <a:spcPts val="0"/>
              </a:spcBef>
              <a:spcAft>
                <a:spcPts val="0"/>
              </a:spcAft>
              <a:buSzPts val="1100"/>
              <a:buChar char="○"/>
            </a:pPr>
            <a:r>
              <a:rPr lang="en"/>
              <a:t>Early finding shows that xxxx is a good predictor of departure delay</a:t>
            </a:r>
            <a:endParaRPr/>
          </a:p>
          <a:p>
            <a:pPr indent="-298450" lvl="2" marL="1371600" rtl="0" algn="l">
              <a:spcBef>
                <a:spcPts val="0"/>
              </a:spcBef>
              <a:spcAft>
                <a:spcPts val="0"/>
              </a:spcAft>
              <a:buSzPts val="1100"/>
              <a:buChar char="■"/>
            </a:pPr>
            <a:r>
              <a:rPr lang="en"/>
              <a:t>Ex. hail at the origin airport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f3b33ef20c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f3b33ef20c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Dante:</a:t>
            </a:r>
            <a:endParaRPr/>
          </a:p>
          <a:p>
            <a:pPr indent="0" lvl="0" marL="0" rtl="0" algn="l">
              <a:spcBef>
                <a:spcPts val="0"/>
              </a:spcBef>
              <a:spcAft>
                <a:spcPts val="0"/>
              </a:spcAft>
              <a:buNone/>
            </a:pPr>
            <a:r>
              <a:rPr lang="en"/>
              <a:t>As you heard, we faced some challenges this week, but we accomplished a lot and we </a:t>
            </a:r>
            <a:r>
              <a:rPr lang="en"/>
              <a:t>think that the addition of 2020 and 2021 data will give us some interesting insights at the 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next phase of the project, our plan is to work with the joined dataset and shift the focus from analysis of the data to model building.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119de0e6f0f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119de0e6f0f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grpSp>
        <p:nvGrpSpPr>
          <p:cNvPr id="9" name="Google Shape;9;p2"/>
          <p:cNvGrpSpPr/>
          <p:nvPr/>
        </p:nvGrpSpPr>
        <p:grpSpPr>
          <a:xfrm>
            <a:off x="1329477" y="1798619"/>
            <a:ext cx="1171773" cy="564308"/>
            <a:chOff x="1329477" y="1798619"/>
            <a:chExt cx="1171773" cy="564308"/>
          </a:xfrm>
        </p:grpSpPr>
        <p:sp>
          <p:nvSpPr>
            <p:cNvPr id="10" name="Google Shape;10;p2"/>
            <p:cNvSpPr/>
            <p:nvPr/>
          </p:nvSpPr>
          <p:spPr>
            <a:xfrm>
              <a:off x="1844541" y="1845359"/>
              <a:ext cx="104307" cy="55063"/>
            </a:xfrm>
            <a:custGeom>
              <a:rect b="b" l="l" r="r" t="t"/>
              <a:pathLst>
                <a:path extrusionOk="0" h="1429" w="2707">
                  <a:moveTo>
                    <a:pt x="1969" y="0"/>
                  </a:moveTo>
                  <a:cubicBezTo>
                    <a:pt x="841" y="0"/>
                    <a:pt x="0" y="576"/>
                    <a:pt x="0" y="576"/>
                  </a:cubicBezTo>
                  <a:lnTo>
                    <a:pt x="1871" y="1428"/>
                  </a:lnTo>
                  <a:lnTo>
                    <a:pt x="2640" y="1378"/>
                  </a:lnTo>
                  <a:cubicBezTo>
                    <a:pt x="2707" y="459"/>
                    <a:pt x="2189" y="8"/>
                    <a:pt x="2189" y="8"/>
                  </a:cubicBezTo>
                  <a:cubicBezTo>
                    <a:pt x="2114" y="3"/>
                    <a:pt x="2041"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867044" y="1864972"/>
              <a:ext cx="75370" cy="31558"/>
            </a:xfrm>
            <a:custGeom>
              <a:rect b="b" l="l" r="r" t="t"/>
              <a:pathLst>
                <a:path extrusionOk="0" h="819" w="1956">
                  <a:moveTo>
                    <a:pt x="1822" y="0"/>
                  </a:moveTo>
                  <a:cubicBezTo>
                    <a:pt x="1822" y="0"/>
                    <a:pt x="619" y="134"/>
                    <a:pt x="1" y="401"/>
                  </a:cubicBezTo>
                  <a:lnTo>
                    <a:pt x="1572" y="819"/>
                  </a:lnTo>
                  <a:lnTo>
                    <a:pt x="1956" y="702"/>
                  </a:lnTo>
                  <a:cubicBezTo>
                    <a:pt x="1956" y="702"/>
                    <a:pt x="1956" y="334"/>
                    <a:pt x="1822"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962335" y="1895567"/>
              <a:ext cx="105001" cy="55063"/>
            </a:xfrm>
            <a:custGeom>
              <a:rect b="b" l="l" r="r" t="t"/>
              <a:pathLst>
                <a:path extrusionOk="0" h="1429" w="2725">
                  <a:moveTo>
                    <a:pt x="1986" y="1"/>
                  </a:moveTo>
                  <a:cubicBezTo>
                    <a:pt x="857" y="1"/>
                    <a:pt x="1" y="576"/>
                    <a:pt x="1" y="576"/>
                  </a:cubicBezTo>
                  <a:lnTo>
                    <a:pt x="1889" y="1428"/>
                  </a:lnTo>
                  <a:lnTo>
                    <a:pt x="2657" y="1362"/>
                  </a:lnTo>
                  <a:cubicBezTo>
                    <a:pt x="2724" y="443"/>
                    <a:pt x="2206" y="8"/>
                    <a:pt x="2206" y="8"/>
                  </a:cubicBezTo>
                  <a:cubicBezTo>
                    <a:pt x="2132" y="3"/>
                    <a:pt x="2058" y="1"/>
                    <a:pt x="19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985532" y="1915180"/>
              <a:ext cx="75370" cy="31597"/>
            </a:xfrm>
            <a:custGeom>
              <a:rect b="b" l="l" r="r" t="t"/>
              <a:pathLst>
                <a:path extrusionOk="0" h="820" w="1956">
                  <a:moveTo>
                    <a:pt x="1805" y="0"/>
                  </a:moveTo>
                  <a:cubicBezTo>
                    <a:pt x="1805" y="0"/>
                    <a:pt x="618" y="117"/>
                    <a:pt x="0" y="401"/>
                  </a:cubicBezTo>
                  <a:lnTo>
                    <a:pt x="1554" y="819"/>
                  </a:lnTo>
                  <a:lnTo>
                    <a:pt x="1955" y="685"/>
                  </a:lnTo>
                  <a:cubicBezTo>
                    <a:pt x="1955" y="685"/>
                    <a:pt x="1955" y="335"/>
                    <a:pt x="1805"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944957" y="2169494"/>
              <a:ext cx="139102" cy="74753"/>
            </a:xfrm>
            <a:custGeom>
              <a:rect b="b" l="l" r="r" t="t"/>
              <a:pathLst>
                <a:path extrusionOk="0" h="1940" w="3610">
                  <a:moveTo>
                    <a:pt x="3092" y="0"/>
                  </a:moveTo>
                  <a:cubicBezTo>
                    <a:pt x="3092" y="0"/>
                    <a:pt x="2474" y="0"/>
                    <a:pt x="1471" y="284"/>
                  </a:cubicBezTo>
                  <a:lnTo>
                    <a:pt x="1" y="1755"/>
                  </a:lnTo>
                  <a:cubicBezTo>
                    <a:pt x="1" y="1755"/>
                    <a:pt x="540" y="1939"/>
                    <a:pt x="1115" y="1939"/>
                  </a:cubicBezTo>
                  <a:cubicBezTo>
                    <a:pt x="1139" y="1939"/>
                    <a:pt x="1163" y="1939"/>
                    <a:pt x="1187" y="1938"/>
                  </a:cubicBezTo>
                  <a:cubicBezTo>
                    <a:pt x="1187" y="1938"/>
                    <a:pt x="2691" y="1788"/>
                    <a:pt x="3409" y="1420"/>
                  </a:cubicBezTo>
                  <a:cubicBezTo>
                    <a:pt x="3409" y="1420"/>
                    <a:pt x="3610" y="485"/>
                    <a:pt x="3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599243" y="1798619"/>
              <a:ext cx="439771" cy="202450"/>
            </a:xfrm>
            <a:custGeom>
              <a:rect b="b" l="l" r="r" t="t"/>
              <a:pathLst>
                <a:path extrusionOk="0" h="5254" w="11413">
                  <a:moveTo>
                    <a:pt x="11412" y="3577"/>
                  </a:moveTo>
                  <a:lnTo>
                    <a:pt x="11412" y="3577"/>
                  </a:lnTo>
                  <a:cubicBezTo>
                    <a:pt x="11412" y="3577"/>
                    <a:pt x="11412" y="3577"/>
                    <a:pt x="11412" y="3577"/>
                  </a:cubicBezTo>
                  <a:cubicBezTo>
                    <a:pt x="11412" y="3577"/>
                    <a:pt x="11412" y="3577"/>
                    <a:pt x="11412" y="3577"/>
                  </a:cubicBezTo>
                  <a:close/>
                  <a:moveTo>
                    <a:pt x="1432" y="1"/>
                  </a:moveTo>
                  <a:cubicBezTo>
                    <a:pt x="1428" y="1"/>
                    <a:pt x="1424" y="1"/>
                    <a:pt x="1420" y="1"/>
                  </a:cubicBezTo>
                  <a:cubicBezTo>
                    <a:pt x="719" y="1"/>
                    <a:pt x="0" y="302"/>
                    <a:pt x="0" y="302"/>
                  </a:cubicBezTo>
                  <a:lnTo>
                    <a:pt x="6115" y="5198"/>
                  </a:lnTo>
                  <a:cubicBezTo>
                    <a:pt x="6338" y="5236"/>
                    <a:pt x="6564" y="5254"/>
                    <a:pt x="6791" y="5254"/>
                  </a:cubicBezTo>
                  <a:cubicBezTo>
                    <a:pt x="9018" y="5254"/>
                    <a:pt x="11376" y="3577"/>
                    <a:pt x="11412" y="3577"/>
                  </a:cubicBezTo>
                  <a:cubicBezTo>
                    <a:pt x="11412" y="3577"/>
                    <a:pt x="11412" y="3577"/>
                    <a:pt x="11412" y="3577"/>
                  </a:cubicBezTo>
                  <a:lnTo>
                    <a:pt x="11412" y="3577"/>
                  </a:lnTo>
                  <a:cubicBezTo>
                    <a:pt x="10730" y="3111"/>
                    <a:pt x="2196" y="1"/>
                    <a:pt x="14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348782" y="2050814"/>
              <a:ext cx="167424" cy="92940"/>
            </a:xfrm>
            <a:custGeom>
              <a:rect b="b" l="l" r="r" t="t"/>
              <a:pathLst>
                <a:path extrusionOk="0" h="2412" w="4345">
                  <a:moveTo>
                    <a:pt x="1761" y="0"/>
                  </a:moveTo>
                  <a:cubicBezTo>
                    <a:pt x="798" y="0"/>
                    <a:pt x="0" y="257"/>
                    <a:pt x="0" y="257"/>
                  </a:cubicBezTo>
                  <a:lnTo>
                    <a:pt x="2941" y="2412"/>
                  </a:lnTo>
                  <a:lnTo>
                    <a:pt x="4345" y="1978"/>
                  </a:lnTo>
                  <a:lnTo>
                    <a:pt x="2006" y="6"/>
                  </a:lnTo>
                  <a:cubicBezTo>
                    <a:pt x="1923" y="2"/>
                    <a:pt x="1842" y="0"/>
                    <a:pt x="1761"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424113" y="1858383"/>
              <a:ext cx="1077138" cy="314348"/>
            </a:xfrm>
            <a:custGeom>
              <a:rect b="b" l="l" r="r" t="t"/>
              <a:pathLst>
                <a:path extrusionOk="0" h="8158" w="27954">
                  <a:moveTo>
                    <a:pt x="23796" y="1"/>
                  </a:moveTo>
                  <a:cubicBezTo>
                    <a:pt x="22817" y="1"/>
                    <a:pt x="21509" y="191"/>
                    <a:pt x="19817" y="789"/>
                  </a:cubicBezTo>
                  <a:cubicBezTo>
                    <a:pt x="15222" y="2393"/>
                    <a:pt x="4295" y="5267"/>
                    <a:pt x="117" y="7573"/>
                  </a:cubicBezTo>
                  <a:cubicBezTo>
                    <a:pt x="117" y="7573"/>
                    <a:pt x="0" y="7907"/>
                    <a:pt x="318" y="8158"/>
                  </a:cubicBezTo>
                  <a:cubicBezTo>
                    <a:pt x="318" y="8158"/>
                    <a:pt x="10594" y="7890"/>
                    <a:pt x="15857" y="5885"/>
                  </a:cubicBezTo>
                  <a:cubicBezTo>
                    <a:pt x="21387" y="3763"/>
                    <a:pt x="24211" y="3045"/>
                    <a:pt x="26367" y="1875"/>
                  </a:cubicBezTo>
                  <a:cubicBezTo>
                    <a:pt x="27102" y="1474"/>
                    <a:pt x="27954" y="672"/>
                    <a:pt x="26199" y="572"/>
                  </a:cubicBezTo>
                  <a:cubicBezTo>
                    <a:pt x="26199" y="572"/>
                    <a:pt x="25494" y="1"/>
                    <a:pt x="237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329477" y="1947663"/>
              <a:ext cx="309724" cy="180640"/>
            </a:xfrm>
            <a:custGeom>
              <a:rect b="b" l="l" r="r" t="t"/>
              <a:pathLst>
                <a:path extrusionOk="0" h="4688" w="8038">
                  <a:moveTo>
                    <a:pt x="1567" y="0"/>
                  </a:moveTo>
                  <a:cubicBezTo>
                    <a:pt x="812" y="0"/>
                    <a:pt x="0" y="427"/>
                    <a:pt x="0" y="427"/>
                  </a:cubicBezTo>
                  <a:lnTo>
                    <a:pt x="4044" y="4688"/>
                  </a:lnTo>
                  <a:cubicBezTo>
                    <a:pt x="6049" y="4036"/>
                    <a:pt x="8037" y="3151"/>
                    <a:pt x="8037" y="3117"/>
                  </a:cubicBezTo>
                  <a:cubicBezTo>
                    <a:pt x="7352" y="2833"/>
                    <a:pt x="2540" y="93"/>
                    <a:pt x="1755" y="10"/>
                  </a:cubicBezTo>
                  <a:cubicBezTo>
                    <a:pt x="1693" y="3"/>
                    <a:pt x="1630" y="0"/>
                    <a:pt x="15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433130" y="1882967"/>
              <a:ext cx="1032093" cy="284640"/>
            </a:xfrm>
            <a:custGeom>
              <a:rect b="b" l="l" r="r" t="t"/>
              <a:pathLst>
                <a:path extrusionOk="0" h="7387" w="26785">
                  <a:moveTo>
                    <a:pt x="24980" y="1"/>
                  </a:moveTo>
                  <a:lnTo>
                    <a:pt x="67" y="7085"/>
                  </a:lnTo>
                  <a:cubicBezTo>
                    <a:pt x="0" y="7303"/>
                    <a:pt x="167" y="7386"/>
                    <a:pt x="167" y="7386"/>
                  </a:cubicBezTo>
                  <a:cubicBezTo>
                    <a:pt x="14971" y="6049"/>
                    <a:pt x="13300" y="5298"/>
                    <a:pt x="17544" y="3978"/>
                  </a:cubicBezTo>
                  <a:cubicBezTo>
                    <a:pt x="21889" y="2674"/>
                    <a:pt x="26784" y="937"/>
                    <a:pt x="26617" y="536"/>
                  </a:cubicBezTo>
                  <a:cubicBezTo>
                    <a:pt x="26523" y="312"/>
                    <a:pt x="26164" y="279"/>
                    <a:pt x="25960" y="279"/>
                  </a:cubicBezTo>
                  <a:cubicBezTo>
                    <a:pt x="25874" y="279"/>
                    <a:pt x="25815" y="285"/>
                    <a:pt x="25815" y="285"/>
                  </a:cubicBezTo>
                  <a:cubicBezTo>
                    <a:pt x="25581" y="101"/>
                    <a:pt x="24980" y="1"/>
                    <a:pt x="249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429277" y="2140518"/>
              <a:ext cx="164842" cy="110781"/>
            </a:xfrm>
            <a:custGeom>
              <a:rect b="b" l="l" r="r" t="t"/>
              <a:pathLst>
                <a:path extrusionOk="0" h="2875" w="4278">
                  <a:moveTo>
                    <a:pt x="4277" y="0"/>
                  </a:moveTo>
                  <a:cubicBezTo>
                    <a:pt x="2607" y="234"/>
                    <a:pt x="1036" y="635"/>
                    <a:pt x="1069" y="669"/>
                  </a:cubicBezTo>
                  <a:cubicBezTo>
                    <a:pt x="936" y="1003"/>
                    <a:pt x="0" y="2874"/>
                    <a:pt x="0" y="2874"/>
                  </a:cubicBezTo>
                  <a:cubicBezTo>
                    <a:pt x="0" y="2874"/>
                    <a:pt x="1253" y="2423"/>
                    <a:pt x="1671" y="2239"/>
                  </a:cubicBezTo>
                  <a:cubicBezTo>
                    <a:pt x="2089" y="2039"/>
                    <a:pt x="4277" y="0"/>
                    <a:pt x="4277"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962335" y="2192652"/>
              <a:ext cx="111436" cy="46316"/>
            </a:xfrm>
            <a:custGeom>
              <a:rect b="b" l="l" r="r" t="t"/>
              <a:pathLst>
                <a:path extrusionOk="0" h="1202" w="2892">
                  <a:moveTo>
                    <a:pt x="2741" y="1"/>
                  </a:moveTo>
                  <a:cubicBezTo>
                    <a:pt x="2741" y="1"/>
                    <a:pt x="953" y="268"/>
                    <a:pt x="285" y="335"/>
                  </a:cubicBezTo>
                  <a:lnTo>
                    <a:pt x="1" y="1137"/>
                  </a:lnTo>
                  <a:cubicBezTo>
                    <a:pt x="1" y="1137"/>
                    <a:pt x="289" y="1201"/>
                    <a:pt x="576" y="1201"/>
                  </a:cubicBezTo>
                  <a:cubicBezTo>
                    <a:pt x="648" y="1201"/>
                    <a:pt x="719" y="1197"/>
                    <a:pt x="786" y="1187"/>
                  </a:cubicBezTo>
                  <a:cubicBezTo>
                    <a:pt x="1087" y="1137"/>
                    <a:pt x="2089" y="987"/>
                    <a:pt x="2825" y="686"/>
                  </a:cubicBezTo>
                  <a:cubicBezTo>
                    <a:pt x="2825" y="686"/>
                    <a:pt x="2891" y="318"/>
                    <a:pt x="2741" y="1"/>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024141" y="2060023"/>
              <a:ext cx="132667" cy="71516"/>
            </a:xfrm>
            <a:custGeom>
              <a:rect b="b" l="l" r="r" t="t"/>
              <a:pathLst>
                <a:path extrusionOk="0" h="1856" w="3443">
                  <a:moveTo>
                    <a:pt x="2958" y="1"/>
                  </a:moveTo>
                  <a:cubicBezTo>
                    <a:pt x="2958" y="1"/>
                    <a:pt x="2357" y="1"/>
                    <a:pt x="1388" y="285"/>
                  </a:cubicBezTo>
                  <a:lnTo>
                    <a:pt x="1" y="1672"/>
                  </a:lnTo>
                  <a:cubicBezTo>
                    <a:pt x="1" y="1672"/>
                    <a:pt x="535" y="1855"/>
                    <a:pt x="1137" y="1855"/>
                  </a:cubicBezTo>
                  <a:cubicBezTo>
                    <a:pt x="1137" y="1855"/>
                    <a:pt x="2557" y="1705"/>
                    <a:pt x="3259" y="1354"/>
                  </a:cubicBezTo>
                  <a:cubicBezTo>
                    <a:pt x="3259" y="1354"/>
                    <a:pt x="3443" y="452"/>
                    <a:pt x="2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040903" y="2081293"/>
              <a:ext cx="105618" cy="44698"/>
            </a:xfrm>
            <a:custGeom>
              <a:rect b="b" l="l" r="r" t="t"/>
              <a:pathLst>
                <a:path extrusionOk="0" h="1160" w="2741">
                  <a:moveTo>
                    <a:pt x="2590" y="0"/>
                  </a:moveTo>
                  <a:cubicBezTo>
                    <a:pt x="2590" y="0"/>
                    <a:pt x="869" y="251"/>
                    <a:pt x="234" y="318"/>
                  </a:cubicBezTo>
                  <a:lnTo>
                    <a:pt x="0" y="1103"/>
                  </a:lnTo>
                  <a:cubicBezTo>
                    <a:pt x="0" y="1103"/>
                    <a:pt x="235" y="1159"/>
                    <a:pt x="487" y="1159"/>
                  </a:cubicBezTo>
                  <a:cubicBezTo>
                    <a:pt x="570" y="1159"/>
                    <a:pt x="656" y="1153"/>
                    <a:pt x="735" y="1136"/>
                  </a:cubicBezTo>
                  <a:cubicBezTo>
                    <a:pt x="1019" y="1103"/>
                    <a:pt x="1989" y="953"/>
                    <a:pt x="2674" y="652"/>
                  </a:cubicBezTo>
                  <a:cubicBezTo>
                    <a:pt x="2674" y="652"/>
                    <a:pt x="2740" y="301"/>
                    <a:pt x="2590"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777572" y="2011742"/>
              <a:ext cx="422393" cy="351185"/>
            </a:xfrm>
            <a:custGeom>
              <a:rect b="b" l="l" r="r" t="t"/>
              <a:pathLst>
                <a:path extrusionOk="0" h="9114" w="10962">
                  <a:moveTo>
                    <a:pt x="10443" y="1"/>
                  </a:moveTo>
                  <a:cubicBezTo>
                    <a:pt x="7837" y="402"/>
                    <a:pt x="4595" y="2189"/>
                    <a:pt x="4595" y="2189"/>
                  </a:cubicBezTo>
                  <a:lnTo>
                    <a:pt x="0" y="9040"/>
                  </a:lnTo>
                  <a:cubicBezTo>
                    <a:pt x="0" y="9040"/>
                    <a:pt x="193" y="9114"/>
                    <a:pt x="508" y="9114"/>
                  </a:cubicBezTo>
                  <a:cubicBezTo>
                    <a:pt x="863" y="9114"/>
                    <a:pt x="1372" y="9020"/>
                    <a:pt x="1939" y="8622"/>
                  </a:cubicBezTo>
                  <a:cubicBezTo>
                    <a:pt x="4178" y="7002"/>
                    <a:pt x="10961" y="1"/>
                    <a:pt x="104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389853" y="1870097"/>
              <a:ext cx="38032" cy="29709"/>
            </a:xfrm>
            <a:custGeom>
              <a:rect b="b" l="l" r="r" t="t"/>
              <a:pathLst>
                <a:path extrusionOk="0" h="771" w="987">
                  <a:moveTo>
                    <a:pt x="652" y="1"/>
                  </a:moveTo>
                  <a:cubicBezTo>
                    <a:pt x="652" y="1"/>
                    <a:pt x="585" y="285"/>
                    <a:pt x="34" y="519"/>
                  </a:cubicBezTo>
                  <a:lnTo>
                    <a:pt x="0" y="769"/>
                  </a:lnTo>
                  <a:cubicBezTo>
                    <a:pt x="0" y="770"/>
                    <a:pt x="2" y="771"/>
                    <a:pt x="6" y="771"/>
                  </a:cubicBezTo>
                  <a:cubicBezTo>
                    <a:pt x="76" y="771"/>
                    <a:pt x="733" y="626"/>
                    <a:pt x="986" y="168"/>
                  </a:cubicBezTo>
                  <a:cubicBezTo>
                    <a:pt x="903" y="118"/>
                    <a:pt x="802" y="68"/>
                    <a:pt x="652"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2"/>
          <p:cNvSpPr/>
          <p:nvPr/>
        </p:nvSpPr>
        <p:spPr>
          <a:xfrm>
            <a:off x="-195099" y="2327208"/>
            <a:ext cx="3335026" cy="2816764"/>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925156" y="2160478"/>
            <a:ext cx="363130" cy="164226"/>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9" y="4008882"/>
            <a:ext cx="793847" cy="1135090"/>
          </a:xfrm>
          <a:custGeom>
            <a:rect b="b" l="l" r="r" t="t"/>
            <a:pathLst>
              <a:path extrusionOk="0" h="29458" w="20602">
                <a:moveTo>
                  <a:pt x="0" y="1"/>
                </a:moveTo>
                <a:lnTo>
                  <a:pt x="0" y="29458"/>
                </a:lnTo>
                <a:lnTo>
                  <a:pt x="20602" y="29458"/>
                </a:lnTo>
                <a:cubicBezTo>
                  <a:pt x="14988" y="28856"/>
                  <a:pt x="17711" y="25748"/>
                  <a:pt x="15957" y="22824"/>
                </a:cubicBezTo>
                <a:cubicBezTo>
                  <a:pt x="14992" y="21230"/>
                  <a:pt x="14069" y="20410"/>
                  <a:pt x="12777" y="20410"/>
                </a:cubicBezTo>
                <a:cubicBezTo>
                  <a:pt x="12078" y="20410"/>
                  <a:pt x="11272" y="20650"/>
                  <a:pt x="10293" y="21137"/>
                </a:cubicBezTo>
                <a:cubicBezTo>
                  <a:pt x="12248" y="16835"/>
                  <a:pt x="9150" y="13026"/>
                  <a:pt x="4919" y="13026"/>
                </a:cubicBezTo>
                <a:cubicBezTo>
                  <a:pt x="4812" y="13026"/>
                  <a:pt x="4704" y="13028"/>
                  <a:pt x="4595" y="13033"/>
                </a:cubicBezTo>
                <a:cubicBezTo>
                  <a:pt x="6483" y="6767"/>
                  <a:pt x="3860" y="234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682281" y="3309054"/>
            <a:ext cx="5715911" cy="195402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426720" y="30888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736439" y="3620012"/>
            <a:ext cx="4248632" cy="2511124"/>
          </a:xfrm>
          <a:custGeom>
            <a:rect b="b" l="l" r="r" t="t"/>
            <a:pathLst>
              <a:path extrusionOk="0" h="65169" w="110261">
                <a:moveTo>
                  <a:pt x="59187" y="1"/>
                </a:moveTo>
                <a:cubicBezTo>
                  <a:pt x="53901" y="1"/>
                  <a:pt x="48943" y="2323"/>
                  <a:pt x="45531" y="6183"/>
                </a:cubicBezTo>
                <a:cubicBezTo>
                  <a:pt x="44464" y="7391"/>
                  <a:pt x="42952" y="8026"/>
                  <a:pt x="41382" y="8026"/>
                </a:cubicBezTo>
                <a:cubicBezTo>
                  <a:pt x="40912" y="8026"/>
                  <a:pt x="40437" y="7969"/>
                  <a:pt x="39967" y="7854"/>
                </a:cubicBezTo>
                <a:lnTo>
                  <a:pt x="39934" y="7854"/>
                </a:lnTo>
                <a:cubicBezTo>
                  <a:pt x="38270" y="7457"/>
                  <a:pt x="36605" y="7267"/>
                  <a:pt x="34966" y="7267"/>
                </a:cubicBezTo>
                <a:cubicBezTo>
                  <a:pt x="28742" y="7267"/>
                  <a:pt x="22899" y="10011"/>
                  <a:pt x="18931" y="14587"/>
                </a:cubicBezTo>
                <a:cubicBezTo>
                  <a:pt x="16458" y="17444"/>
                  <a:pt x="13300" y="19717"/>
                  <a:pt x="9691" y="20853"/>
                </a:cubicBezTo>
                <a:cubicBezTo>
                  <a:pt x="5631" y="22106"/>
                  <a:pt x="2340" y="25448"/>
                  <a:pt x="1354" y="29892"/>
                </a:cubicBezTo>
                <a:cubicBezTo>
                  <a:pt x="0" y="36074"/>
                  <a:pt x="3693" y="42340"/>
                  <a:pt x="9725" y="44161"/>
                </a:cubicBezTo>
                <a:cubicBezTo>
                  <a:pt x="10909" y="44516"/>
                  <a:pt x="12099" y="44684"/>
                  <a:pt x="13265" y="44684"/>
                </a:cubicBezTo>
                <a:cubicBezTo>
                  <a:pt x="15504" y="44684"/>
                  <a:pt x="17653" y="44062"/>
                  <a:pt x="19499" y="42941"/>
                </a:cubicBezTo>
                <a:cubicBezTo>
                  <a:pt x="22240" y="45882"/>
                  <a:pt x="25815" y="48054"/>
                  <a:pt x="29992" y="49057"/>
                </a:cubicBezTo>
                <a:cubicBezTo>
                  <a:pt x="31636" y="49441"/>
                  <a:pt x="33296" y="49631"/>
                  <a:pt x="34921" y="49631"/>
                </a:cubicBezTo>
                <a:cubicBezTo>
                  <a:pt x="35625" y="49631"/>
                  <a:pt x="36323" y="49595"/>
                  <a:pt x="37010" y="49525"/>
                </a:cubicBezTo>
                <a:cubicBezTo>
                  <a:pt x="38163" y="56709"/>
                  <a:pt x="43476" y="62841"/>
                  <a:pt x="50995" y="64646"/>
                </a:cubicBezTo>
                <a:cubicBezTo>
                  <a:pt x="52460" y="64999"/>
                  <a:pt x="53925" y="65168"/>
                  <a:pt x="55368" y="65168"/>
                </a:cubicBezTo>
                <a:cubicBezTo>
                  <a:pt x="63749" y="65168"/>
                  <a:pt x="71346" y="59455"/>
                  <a:pt x="73384" y="50945"/>
                </a:cubicBezTo>
                <a:cubicBezTo>
                  <a:pt x="73535" y="50360"/>
                  <a:pt x="73635" y="49775"/>
                  <a:pt x="73719" y="49174"/>
                </a:cubicBezTo>
                <a:cubicBezTo>
                  <a:pt x="75774" y="50845"/>
                  <a:pt x="78197" y="52098"/>
                  <a:pt x="80953" y="52766"/>
                </a:cubicBezTo>
                <a:cubicBezTo>
                  <a:pt x="82340" y="53110"/>
                  <a:pt x="83740" y="53272"/>
                  <a:pt x="85120" y="53272"/>
                </a:cubicBezTo>
                <a:cubicBezTo>
                  <a:pt x="85952" y="53272"/>
                  <a:pt x="86776" y="53213"/>
                  <a:pt x="87587" y="53100"/>
                </a:cubicBezTo>
                <a:cubicBezTo>
                  <a:pt x="89308" y="55707"/>
                  <a:pt x="92065" y="57628"/>
                  <a:pt x="95440" y="58213"/>
                </a:cubicBezTo>
                <a:cubicBezTo>
                  <a:pt x="96107" y="58330"/>
                  <a:pt x="96772" y="58386"/>
                  <a:pt x="97430" y="58386"/>
                </a:cubicBezTo>
                <a:cubicBezTo>
                  <a:pt x="102609" y="58386"/>
                  <a:pt x="107335" y="54888"/>
                  <a:pt x="108773" y="49759"/>
                </a:cubicBezTo>
                <a:cubicBezTo>
                  <a:pt x="110260" y="44429"/>
                  <a:pt x="107787" y="38948"/>
                  <a:pt x="103193" y="36375"/>
                </a:cubicBezTo>
                <a:cubicBezTo>
                  <a:pt x="103744" y="27787"/>
                  <a:pt x="98063" y="19767"/>
                  <a:pt x="89408" y="17695"/>
                </a:cubicBezTo>
                <a:cubicBezTo>
                  <a:pt x="89057" y="17611"/>
                  <a:pt x="88723" y="17528"/>
                  <a:pt x="88372" y="17461"/>
                </a:cubicBezTo>
                <a:cubicBezTo>
                  <a:pt x="82725" y="16442"/>
                  <a:pt x="77695" y="13267"/>
                  <a:pt x="74604" y="8455"/>
                </a:cubicBezTo>
                <a:cubicBezTo>
                  <a:pt x="72165" y="4612"/>
                  <a:pt x="68272" y="1655"/>
                  <a:pt x="63493" y="519"/>
                </a:cubicBezTo>
                <a:cubicBezTo>
                  <a:pt x="62050" y="168"/>
                  <a:pt x="60607" y="1"/>
                  <a:pt x="59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6257938" y="361615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2"/>
          <p:cNvGrpSpPr/>
          <p:nvPr/>
        </p:nvGrpSpPr>
        <p:grpSpPr>
          <a:xfrm>
            <a:off x="272740" y="252581"/>
            <a:ext cx="1252660" cy="1204643"/>
            <a:chOff x="7384701" y="199425"/>
            <a:chExt cx="1572114" cy="1511851"/>
          </a:xfrm>
        </p:grpSpPr>
        <p:sp>
          <p:nvSpPr>
            <p:cNvPr id="34" name="Google Shape;34;p2"/>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txBox="1"/>
          <p:nvPr>
            <p:ph type="ctrTitle"/>
          </p:nvPr>
        </p:nvSpPr>
        <p:spPr>
          <a:xfrm>
            <a:off x="2377800" y="811653"/>
            <a:ext cx="6226200" cy="1386300"/>
          </a:xfrm>
          <a:prstGeom prst="rect">
            <a:avLst/>
          </a:prstGeom>
        </p:spPr>
        <p:txBody>
          <a:bodyPr anchorCtr="0" anchor="t" bIns="91425" lIns="91425" spcFirstLastPara="1" rIns="91425" wrap="square" tIns="91425">
            <a:noAutofit/>
          </a:bodyPr>
          <a:lstStyle>
            <a:lvl1pPr lvl="0" algn="r">
              <a:lnSpc>
                <a:spcPct val="90000"/>
              </a:lnSpc>
              <a:spcBef>
                <a:spcPts val="0"/>
              </a:spcBef>
              <a:spcAft>
                <a:spcPts val="0"/>
              </a:spcAft>
              <a:buClr>
                <a:schemeClr val="dk2"/>
              </a:buClr>
              <a:buSzPts val="3700"/>
              <a:buFont typeface="Poppins Black"/>
              <a:buNone/>
              <a:defRPr sz="7000">
                <a:solidFill>
                  <a:schemeClr val="dk2"/>
                </a:solidFill>
              </a:defRPr>
            </a:lvl1pPr>
            <a:lvl2pPr lvl="1" algn="ctr">
              <a:spcBef>
                <a:spcPts val="0"/>
              </a:spcBef>
              <a:spcAft>
                <a:spcPts val="0"/>
              </a:spcAft>
              <a:buClr>
                <a:schemeClr val="dk2"/>
              </a:buClr>
              <a:buSzPts val="5200"/>
              <a:buNone/>
              <a:defRPr sz="5200">
                <a:solidFill>
                  <a:schemeClr val="dk2"/>
                </a:solidFill>
              </a:defRPr>
            </a:lvl2pPr>
            <a:lvl3pPr lvl="2" algn="ctr">
              <a:spcBef>
                <a:spcPts val="0"/>
              </a:spcBef>
              <a:spcAft>
                <a:spcPts val="0"/>
              </a:spcAft>
              <a:buClr>
                <a:schemeClr val="dk2"/>
              </a:buClr>
              <a:buSzPts val="5200"/>
              <a:buNone/>
              <a:defRPr sz="5200">
                <a:solidFill>
                  <a:schemeClr val="dk2"/>
                </a:solidFill>
              </a:defRPr>
            </a:lvl3pPr>
            <a:lvl4pPr lvl="3" algn="ctr">
              <a:spcBef>
                <a:spcPts val="0"/>
              </a:spcBef>
              <a:spcAft>
                <a:spcPts val="0"/>
              </a:spcAft>
              <a:buClr>
                <a:schemeClr val="dk2"/>
              </a:buClr>
              <a:buSzPts val="5200"/>
              <a:buNone/>
              <a:defRPr sz="5200">
                <a:solidFill>
                  <a:schemeClr val="dk2"/>
                </a:solidFill>
              </a:defRPr>
            </a:lvl4pPr>
            <a:lvl5pPr lvl="4" algn="ctr">
              <a:spcBef>
                <a:spcPts val="0"/>
              </a:spcBef>
              <a:spcAft>
                <a:spcPts val="0"/>
              </a:spcAft>
              <a:buClr>
                <a:schemeClr val="dk2"/>
              </a:buClr>
              <a:buSzPts val="5200"/>
              <a:buNone/>
              <a:defRPr sz="5200">
                <a:solidFill>
                  <a:schemeClr val="dk2"/>
                </a:solidFill>
              </a:defRPr>
            </a:lvl5pPr>
            <a:lvl6pPr lvl="5" algn="ctr">
              <a:spcBef>
                <a:spcPts val="0"/>
              </a:spcBef>
              <a:spcAft>
                <a:spcPts val="0"/>
              </a:spcAft>
              <a:buClr>
                <a:schemeClr val="dk2"/>
              </a:buClr>
              <a:buSzPts val="5200"/>
              <a:buNone/>
              <a:defRPr sz="5200">
                <a:solidFill>
                  <a:schemeClr val="dk2"/>
                </a:solidFill>
              </a:defRPr>
            </a:lvl6pPr>
            <a:lvl7pPr lvl="6" algn="ctr">
              <a:spcBef>
                <a:spcPts val="0"/>
              </a:spcBef>
              <a:spcAft>
                <a:spcPts val="0"/>
              </a:spcAft>
              <a:buClr>
                <a:schemeClr val="dk2"/>
              </a:buClr>
              <a:buSzPts val="5200"/>
              <a:buNone/>
              <a:defRPr sz="5200">
                <a:solidFill>
                  <a:schemeClr val="dk2"/>
                </a:solidFill>
              </a:defRPr>
            </a:lvl7pPr>
            <a:lvl8pPr lvl="7" algn="ctr">
              <a:spcBef>
                <a:spcPts val="0"/>
              </a:spcBef>
              <a:spcAft>
                <a:spcPts val="0"/>
              </a:spcAft>
              <a:buClr>
                <a:schemeClr val="dk2"/>
              </a:buClr>
              <a:buSzPts val="5200"/>
              <a:buNone/>
              <a:defRPr sz="5200">
                <a:solidFill>
                  <a:schemeClr val="dk2"/>
                </a:solidFill>
              </a:defRPr>
            </a:lvl8pPr>
            <a:lvl9pPr lvl="8" algn="ctr">
              <a:spcBef>
                <a:spcPts val="0"/>
              </a:spcBef>
              <a:spcAft>
                <a:spcPts val="0"/>
              </a:spcAft>
              <a:buClr>
                <a:schemeClr val="dk2"/>
              </a:buClr>
              <a:buSzPts val="5200"/>
              <a:buNone/>
              <a:defRPr sz="5200">
                <a:solidFill>
                  <a:schemeClr val="dk2"/>
                </a:solidFill>
              </a:defRPr>
            </a:lvl9pPr>
          </a:lstStyle>
          <a:p/>
        </p:txBody>
      </p:sp>
      <p:sp>
        <p:nvSpPr>
          <p:cNvPr id="38" name="Google Shape;38;p2"/>
          <p:cNvSpPr txBox="1"/>
          <p:nvPr>
            <p:ph idx="1" type="subTitle"/>
          </p:nvPr>
        </p:nvSpPr>
        <p:spPr>
          <a:xfrm>
            <a:off x="3306000" y="2426888"/>
            <a:ext cx="5234700" cy="4023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algn="r">
              <a:lnSpc>
                <a:spcPct val="100000"/>
              </a:lnSpc>
              <a:spcBef>
                <a:spcPts val="0"/>
              </a:spcBef>
              <a:spcAft>
                <a:spcPts val="0"/>
              </a:spcAft>
              <a:buSzPts val="1400"/>
              <a:buFont typeface="Lato"/>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114" name="Shape 114"/>
        <p:cNvGrpSpPr/>
        <p:nvPr/>
      </p:nvGrpSpPr>
      <p:grpSpPr>
        <a:xfrm>
          <a:off x="0" y="0"/>
          <a:ext cx="0" cy="0"/>
          <a:chOff x="0" y="0"/>
          <a:chExt cx="0" cy="0"/>
        </a:xfrm>
      </p:grpSpPr>
      <p:sp>
        <p:nvSpPr>
          <p:cNvPr id="115" name="Google Shape;115;p11"/>
          <p:cNvSpPr txBox="1"/>
          <p:nvPr>
            <p:ph type="title"/>
          </p:nvPr>
        </p:nvSpPr>
        <p:spPr>
          <a:xfrm>
            <a:off x="599875" y="3833575"/>
            <a:ext cx="5071500" cy="769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sz="2800">
                <a:solidFill>
                  <a:schemeClr val="accen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6" name="Shape 116"/>
        <p:cNvGrpSpPr/>
        <p:nvPr/>
      </p:nvGrpSpPr>
      <p:grpSpPr>
        <a:xfrm>
          <a:off x="0" y="0"/>
          <a:ext cx="0" cy="0"/>
          <a:chOff x="0" y="0"/>
          <a:chExt cx="0" cy="0"/>
        </a:xfrm>
      </p:grpSpPr>
      <p:sp>
        <p:nvSpPr>
          <p:cNvPr id="117" name="Google Shape;117;p12"/>
          <p:cNvSpPr/>
          <p:nvPr/>
        </p:nvSpPr>
        <p:spPr>
          <a:xfrm flipH="1">
            <a:off x="4809560" y="1319531"/>
            <a:ext cx="4606244" cy="3890435"/>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p:nvPr/>
        </p:nvSpPr>
        <p:spPr>
          <a:xfrm flipH="1">
            <a:off x="7337341" y="1039870"/>
            <a:ext cx="501545" cy="226824"/>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2"/>
          <p:cNvSpPr/>
          <p:nvPr/>
        </p:nvSpPr>
        <p:spPr>
          <a:xfrm flipH="1">
            <a:off x="-1218455" y="2387375"/>
            <a:ext cx="8448334" cy="288811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2"/>
          <p:cNvSpPr/>
          <p:nvPr/>
        </p:nvSpPr>
        <p:spPr>
          <a:xfrm>
            <a:off x="136737" y="307034"/>
            <a:ext cx="2448509" cy="732847"/>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2"/>
          <p:cNvSpPr txBox="1"/>
          <p:nvPr>
            <p:ph idx="1" type="subTitle"/>
          </p:nvPr>
        </p:nvSpPr>
        <p:spPr>
          <a:xfrm>
            <a:off x="2304800" y="3284350"/>
            <a:ext cx="4534200" cy="4677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2" name="Google Shape;122;p12"/>
          <p:cNvSpPr txBox="1"/>
          <p:nvPr>
            <p:ph hasCustomPrompt="1" type="title"/>
          </p:nvPr>
        </p:nvSpPr>
        <p:spPr>
          <a:xfrm>
            <a:off x="715100" y="1396950"/>
            <a:ext cx="7713600" cy="210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1200"/>
              <a:buNone/>
              <a:defRPr sz="14000">
                <a:solidFill>
                  <a:schemeClr val="dk2"/>
                </a:solidFill>
              </a:defRPr>
            </a:lvl1pPr>
            <a:lvl2pPr lvl="1" rtl="0" algn="ctr">
              <a:spcBef>
                <a:spcPts val="0"/>
              </a:spcBef>
              <a:spcAft>
                <a:spcPts val="0"/>
              </a:spcAft>
              <a:buClr>
                <a:schemeClr val="dk2"/>
              </a:buClr>
              <a:buSzPts val="9600"/>
              <a:buNone/>
              <a:defRPr sz="9600">
                <a:solidFill>
                  <a:schemeClr val="dk2"/>
                </a:solidFill>
              </a:defRPr>
            </a:lvl2pPr>
            <a:lvl3pPr lvl="2" rtl="0" algn="ctr">
              <a:spcBef>
                <a:spcPts val="0"/>
              </a:spcBef>
              <a:spcAft>
                <a:spcPts val="0"/>
              </a:spcAft>
              <a:buClr>
                <a:schemeClr val="dk2"/>
              </a:buClr>
              <a:buSzPts val="9600"/>
              <a:buNone/>
              <a:defRPr sz="9600">
                <a:solidFill>
                  <a:schemeClr val="dk2"/>
                </a:solidFill>
              </a:defRPr>
            </a:lvl3pPr>
            <a:lvl4pPr lvl="3" rtl="0" algn="ctr">
              <a:spcBef>
                <a:spcPts val="0"/>
              </a:spcBef>
              <a:spcAft>
                <a:spcPts val="0"/>
              </a:spcAft>
              <a:buClr>
                <a:schemeClr val="dk2"/>
              </a:buClr>
              <a:buSzPts val="9600"/>
              <a:buNone/>
              <a:defRPr sz="9600">
                <a:solidFill>
                  <a:schemeClr val="dk2"/>
                </a:solidFill>
              </a:defRPr>
            </a:lvl4pPr>
            <a:lvl5pPr lvl="4" rtl="0" algn="ctr">
              <a:spcBef>
                <a:spcPts val="0"/>
              </a:spcBef>
              <a:spcAft>
                <a:spcPts val="0"/>
              </a:spcAft>
              <a:buClr>
                <a:schemeClr val="dk2"/>
              </a:buClr>
              <a:buSzPts val="9600"/>
              <a:buNone/>
              <a:defRPr sz="9600">
                <a:solidFill>
                  <a:schemeClr val="dk2"/>
                </a:solidFill>
              </a:defRPr>
            </a:lvl5pPr>
            <a:lvl6pPr lvl="5" rtl="0" algn="ctr">
              <a:spcBef>
                <a:spcPts val="0"/>
              </a:spcBef>
              <a:spcAft>
                <a:spcPts val="0"/>
              </a:spcAft>
              <a:buClr>
                <a:schemeClr val="dk2"/>
              </a:buClr>
              <a:buSzPts val="9600"/>
              <a:buNone/>
              <a:defRPr sz="9600">
                <a:solidFill>
                  <a:schemeClr val="dk2"/>
                </a:solidFill>
              </a:defRPr>
            </a:lvl6pPr>
            <a:lvl7pPr lvl="6" rtl="0" algn="ctr">
              <a:spcBef>
                <a:spcPts val="0"/>
              </a:spcBef>
              <a:spcAft>
                <a:spcPts val="0"/>
              </a:spcAft>
              <a:buClr>
                <a:schemeClr val="dk2"/>
              </a:buClr>
              <a:buSzPts val="9600"/>
              <a:buNone/>
              <a:defRPr sz="9600">
                <a:solidFill>
                  <a:schemeClr val="dk2"/>
                </a:solidFill>
              </a:defRPr>
            </a:lvl7pPr>
            <a:lvl8pPr lvl="7" rtl="0" algn="ctr">
              <a:spcBef>
                <a:spcPts val="0"/>
              </a:spcBef>
              <a:spcAft>
                <a:spcPts val="0"/>
              </a:spcAft>
              <a:buClr>
                <a:schemeClr val="dk2"/>
              </a:buClr>
              <a:buSzPts val="9600"/>
              <a:buNone/>
              <a:defRPr sz="9600">
                <a:solidFill>
                  <a:schemeClr val="dk2"/>
                </a:solidFill>
              </a:defRPr>
            </a:lvl8pPr>
            <a:lvl9pPr lvl="8" rtl="0" algn="ctr">
              <a:spcBef>
                <a:spcPts val="0"/>
              </a:spcBef>
              <a:spcAft>
                <a:spcPts val="0"/>
              </a:spcAft>
              <a:buClr>
                <a:schemeClr val="dk2"/>
              </a:buClr>
              <a:buSzPts val="9600"/>
              <a:buNone/>
              <a:defRPr sz="9600">
                <a:solidFill>
                  <a:schemeClr val="dk2"/>
                </a:solidFill>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123" name="Shape 12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6">
    <p:bg>
      <p:bgPr>
        <a:solidFill>
          <a:schemeClr val="dk1"/>
        </a:solidFill>
      </p:bgPr>
    </p:bg>
    <p:spTree>
      <p:nvGrpSpPr>
        <p:cNvPr id="124" name="Shape 124"/>
        <p:cNvGrpSpPr/>
        <p:nvPr/>
      </p:nvGrpSpPr>
      <p:grpSpPr>
        <a:xfrm>
          <a:off x="0" y="0"/>
          <a:ext cx="0" cy="0"/>
          <a:chOff x="0" y="0"/>
          <a:chExt cx="0" cy="0"/>
        </a:xfrm>
      </p:grpSpPr>
      <p:sp>
        <p:nvSpPr>
          <p:cNvPr id="125" name="Google Shape;125;p14"/>
          <p:cNvSpPr txBox="1"/>
          <p:nvPr>
            <p:ph type="title"/>
          </p:nvPr>
        </p:nvSpPr>
        <p:spPr>
          <a:xfrm>
            <a:off x="1828178"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26" name="Google Shape;126;p14"/>
          <p:cNvSpPr txBox="1"/>
          <p:nvPr>
            <p:ph idx="1" type="subTitle"/>
          </p:nvPr>
        </p:nvSpPr>
        <p:spPr>
          <a:xfrm>
            <a:off x="1828075"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27" name="Google Shape;127;p14"/>
          <p:cNvSpPr txBox="1"/>
          <p:nvPr>
            <p:ph idx="2"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 name="Google Shape;128;p14"/>
          <p:cNvSpPr txBox="1"/>
          <p:nvPr>
            <p:ph idx="3" type="title"/>
          </p:nvPr>
        </p:nvSpPr>
        <p:spPr>
          <a:xfrm>
            <a:off x="1828175"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29" name="Google Shape;129;p14"/>
          <p:cNvSpPr txBox="1"/>
          <p:nvPr>
            <p:ph idx="4" type="subTitle"/>
          </p:nvPr>
        </p:nvSpPr>
        <p:spPr>
          <a:xfrm>
            <a:off x="1828075"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30" name="Google Shape;130;p14"/>
          <p:cNvSpPr txBox="1"/>
          <p:nvPr>
            <p:ph idx="5" type="title"/>
          </p:nvPr>
        </p:nvSpPr>
        <p:spPr>
          <a:xfrm>
            <a:off x="5958953"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31" name="Google Shape;131;p14"/>
          <p:cNvSpPr txBox="1"/>
          <p:nvPr>
            <p:ph idx="6" type="subTitle"/>
          </p:nvPr>
        </p:nvSpPr>
        <p:spPr>
          <a:xfrm>
            <a:off x="5958850"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32" name="Google Shape;132;p14"/>
          <p:cNvSpPr txBox="1"/>
          <p:nvPr>
            <p:ph idx="7" type="title"/>
          </p:nvPr>
        </p:nvSpPr>
        <p:spPr>
          <a:xfrm>
            <a:off x="5958950"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133" name="Google Shape;133;p14"/>
          <p:cNvSpPr txBox="1"/>
          <p:nvPr>
            <p:ph idx="8" type="subTitle"/>
          </p:nvPr>
        </p:nvSpPr>
        <p:spPr>
          <a:xfrm>
            <a:off x="5958850"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34" name="Google Shape;134;p14"/>
          <p:cNvSpPr/>
          <p:nvPr/>
        </p:nvSpPr>
        <p:spPr>
          <a:xfrm>
            <a:off x="6559550" y="293980"/>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txBox="1"/>
          <p:nvPr>
            <p:ph hasCustomPrompt="1" idx="9" type="title"/>
          </p:nvPr>
        </p:nvSpPr>
        <p:spPr>
          <a:xfrm>
            <a:off x="582325" y="1498898"/>
            <a:ext cx="1141500" cy="1383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36" name="Google Shape;136;p14"/>
          <p:cNvSpPr txBox="1"/>
          <p:nvPr>
            <p:ph hasCustomPrompt="1" idx="13" type="title"/>
          </p:nvPr>
        </p:nvSpPr>
        <p:spPr>
          <a:xfrm>
            <a:off x="4798775" y="14988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37" name="Google Shape;137;p14"/>
          <p:cNvSpPr txBox="1"/>
          <p:nvPr>
            <p:ph hasCustomPrompt="1" idx="14" type="title"/>
          </p:nvPr>
        </p:nvSpPr>
        <p:spPr>
          <a:xfrm>
            <a:off x="58232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38" name="Google Shape;138;p14"/>
          <p:cNvSpPr txBox="1"/>
          <p:nvPr>
            <p:ph hasCustomPrompt="1" idx="15" type="title"/>
          </p:nvPr>
        </p:nvSpPr>
        <p:spPr>
          <a:xfrm>
            <a:off x="479877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Tree>
  </p:cSld>
  <p:clrMapOvr>
    <a:masterClrMapping/>
  </p:clrMapOvr>
  <p:extLst>
    <p:ext uri="{DCECCB84-F9BA-43D5-87BE-67443E8EF086}">
      <p15:sldGuideLst>
        <p15:guide id="1" orient="horz" pos="960">
          <p15:clr>
            <a:srgbClr val="FA7B17"/>
          </p15:clr>
        </p15:guide>
        <p15:guide id="2" orient="horz" pos="1832">
          <p15:clr>
            <a:srgbClr val="FA7B17"/>
          </p15:clr>
        </p15:guide>
        <p15:guide id="3" pos="3748">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2">
    <p:bg>
      <p:bgPr>
        <a:solidFill>
          <a:schemeClr val="dk1"/>
        </a:solidFill>
      </p:bgPr>
    </p:bg>
    <p:spTree>
      <p:nvGrpSpPr>
        <p:cNvPr id="139" name="Shape 139"/>
        <p:cNvGrpSpPr/>
        <p:nvPr/>
      </p:nvGrpSpPr>
      <p:grpSpPr>
        <a:xfrm>
          <a:off x="0" y="0"/>
          <a:ext cx="0" cy="0"/>
          <a:chOff x="0" y="0"/>
          <a:chExt cx="0" cy="0"/>
        </a:xfrm>
      </p:grpSpPr>
      <p:sp>
        <p:nvSpPr>
          <p:cNvPr id="140" name="Google Shape;140;p15"/>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141" name="Google Shape;141;p15"/>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2" name="Google Shape;142;p15"/>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
        <p:nvSpPr>
          <p:cNvPr id="143" name="Google Shape;143;p15"/>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627350" y="4214988"/>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6423825" y="41778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3216750" y="8658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_1_1_1">
    <p:bg>
      <p:bgPr>
        <a:solidFill>
          <a:schemeClr val="dk1"/>
        </a:solidFill>
      </p:bgPr>
    </p:bg>
    <p:spTree>
      <p:nvGrpSpPr>
        <p:cNvPr id="147" name="Shape 147"/>
        <p:cNvGrpSpPr/>
        <p:nvPr/>
      </p:nvGrpSpPr>
      <p:grpSpPr>
        <a:xfrm>
          <a:off x="0" y="0"/>
          <a:ext cx="0" cy="0"/>
          <a:chOff x="0" y="0"/>
          <a:chExt cx="0" cy="0"/>
        </a:xfrm>
      </p:grpSpPr>
      <p:sp>
        <p:nvSpPr>
          <p:cNvPr id="148" name="Google Shape;148;p16"/>
          <p:cNvSpPr/>
          <p:nvPr/>
        </p:nvSpPr>
        <p:spPr>
          <a:xfrm flipH="1">
            <a:off x="4949002"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flipH="1">
            <a:off x="7392708"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flipH="1">
            <a:off x="3860301" y="1001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153" name="Google Shape;153;p16"/>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4" name="Google Shape;154;p16"/>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155" name="Shape 155"/>
        <p:cNvGrpSpPr/>
        <p:nvPr/>
      </p:nvGrpSpPr>
      <p:grpSpPr>
        <a:xfrm>
          <a:off x="0" y="0"/>
          <a:ext cx="0" cy="0"/>
          <a:chOff x="0" y="0"/>
          <a:chExt cx="0" cy="0"/>
        </a:xfrm>
      </p:grpSpPr>
      <p:sp>
        <p:nvSpPr>
          <p:cNvPr id="156" name="Google Shape;156;p17"/>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62200" y="216988"/>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ph idx="1" type="subTitle"/>
          </p:nvPr>
        </p:nvSpPr>
        <p:spPr>
          <a:xfrm>
            <a:off x="1636950" y="1391475"/>
            <a:ext cx="58701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60" name="Google Shape;160;p17"/>
          <p:cNvSpPr txBox="1"/>
          <p:nvPr/>
        </p:nvSpPr>
        <p:spPr>
          <a:xfrm>
            <a:off x="2597713" y="4018925"/>
            <a:ext cx="3954600" cy="713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600">
              <a:solidFill>
                <a:schemeClr val="lt1"/>
              </a:solidFill>
            </a:endParaRPr>
          </a:p>
        </p:txBody>
      </p:sp>
      <p:sp>
        <p:nvSpPr>
          <p:cNvPr id="161" name="Google Shape;161;p17"/>
          <p:cNvSpPr txBox="1"/>
          <p:nvPr>
            <p:ph idx="2" type="subTitle"/>
          </p:nvPr>
        </p:nvSpPr>
        <p:spPr>
          <a:xfrm>
            <a:off x="2594700" y="3182525"/>
            <a:ext cx="3954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None/>
              <a:defRPr sz="2500">
                <a:solidFill>
                  <a:schemeClr val="accent1"/>
                </a:solidFill>
                <a:latin typeface="Poppins Medium"/>
                <a:ea typeface="Poppins Medium"/>
                <a:cs typeface="Poppins Medium"/>
                <a:sym typeface="Poppins Medium"/>
              </a:defRPr>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bg>
      <p:bgPr>
        <a:solidFill>
          <a:schemeClr val="dk1"/>
        </a:solidFill>
      </p:bgPr>
    </p:bg>
    <p:spTree>
      <p:nvGrpSpPr>
        <p:cNvPr id="162" name="Shape 162"/>
        <p:cNvGrpSpPr/>
        <p:nvPr/>
      </p:nvGrpSpPr>
      <p:grpSpPr>
        <a:xfrm>
          <a:off x="0" y="0"/>
          <a:ext cx="0" cy="0"/>
          <a:chOff x="0" y="0"/>
          <a:chExt cx="0" cy="0"/>
        </a:xfrm>
      </p:grpSpPr>
      <p:sp>
        <p:nvSpPr>
          <p:cNvPr id="163" name="Google Shape;163;p18"/>
          <p:cNvSpPr txBox="1"/>
          <p:nvPr>
            <p:ph idx="1" type="subTitle"/>
          </p:nvPr>
        </p:nvSpPr>
        <p:spPr>
          <a:xfrm>
            <a:off x="5205550" y="1889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164" name="Google Shape;164;p18"/>
          <p:cNvSpPr txBox="1"/>
          <p:nvPr>
            <p:ph idx="2" type="subTitle"/>
          </p:nvPr>
        </p:nvSpPr>
        <p:spPr>
          <a:xfrm>
            <a:off x="5205550" y="3421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165" name="Google Shape;165;p18"/>
          <p:cNvSpPr txBox="1"/>
          <p:nvPr>
            <p:ph idx="3" type="subTitle"/>
          </p:nvPr>
        </p:nvSpPr>
        <p:spPr>
          <a:xfrm>
            <a:off x="5205400" y="2342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166" name="Google Shape;166;p18"/>
          <p:cNvSpPr txBox="1"/>
          <p:nvPr>
            <p:ph idx="4" type="subTitle"/>
          </p:nvPr>
        </p:nvSpPr>
        <p:spPr>
          <a:xfrm>
            <a:off x="5205675" y="3874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167" name="Google Shape;167;p18"/>
          <p:cNvSpPr txBox="1"/>
          <p:nvPr>
            <p:ph type="title"/>
          </p:nvPr>
        </p:nvSpPr>
        <p:spPr>
          <a:xfrm>
            <a:off x="4346775" y="334325"/>
            <a:ext cx="3165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7">
    <p:bg>
      <p:bgPr>
        <a:solidFill>
          <a:schemeClr val="dk1"/>
        </a:solidFill>
      </p:bgPr>
    </p:bg>
    <p:spTree>
      <p:nvGrpSpPr>
        <p:cNvPr id="168" name="Shape 168"/>
        <p:cNvGrpSpPr/>
        <p:nvPr/>
      </p:nvGrpSpPr>
      <p:grpSpPr>
        <a:xfrm>
          <a:off x="0" y="0"/>
          <a:ext cx="0" cy="0"/>
          <a:chOff x="0" y="0"/>
          <a:chExt cx="0" cy="0"/>
        </a:xfrm>
      </p:grpSpPr>
      <p:sp>
        <p:nvSpPr>
          <p:cNvPr id="169" name="Google Shape;169;p19"/>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0" name="Google Shape;170;p19"/>
          <p:cNvSpPr txBox="1"/>
          <p:nvPr>
            <p:ph idx="2" type="title"/>
          </p:nvPr>
        </p:nvSpPr>
        <p:spPr>
          <a:xfrm>
            <a:off x="1687025"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171" name="Google Shape;171;p19"/>
          <p:cNvSpPr txBox="1"/>
          <p:nvPr>
            <p:ph idx="1" type="subTitle"/>
          </p:nvPr>
        </p:nvSpPr>
        <p:spPr>
          <a:xfrm>
            <a:off x="1686925"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172" name="Google Shape;172;p19"/>
          <p:cNvSpPr txBox="1"/>
          <p:nvPr>
            <p:ph idx="3" type="title"/>
          </p:nvPr>
        </p:nvSpPr>
        <p:spPr>
          <a:xfrm>
            <a:off x="4057125" y="3219925"/>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173" name="Google Shape;173;p19"/>
          <p:cNvSpPr txBox="1"/>
          <p:nvPr>
            <p:ph idx="4" type="subTitle"/>
          </p:nvPr>
        </p:nvSpPr>
        <p:spPr>
          <a:xfrm>
            <a:off x="4057125" y="3654050"/>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grpSp>
        <p:nvGrpSpPr>
          <p:cNvPr id="174" name="Google Shape;174;p19"/>
          <p:cNvGrpSpPr/>
          <p:nvPr/>
        </p:nvGrpSpPr>
        <p:grpSpPr>
          <a:xfrm>
            <a:off x="7351340" y="252581"/>
            <a:ext cx="1252660" cy="1204643"/>
            <a:chOff x="7384701" y="199425"/>
            <a:chExt cx="1572114" cy="1511851"/>
          </a:xfrm>
        </p:grpSpPr>
        <p:sp>
          <p:nvSpPr>
            <p:cNvPr id="175" name="Google Shape;175;p19"/>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19"/>
          <p:cNvSpPr/>
          <p:nvPr/>
        </p:nvSpPr>
        <p:spPr>
          <a:xfrm flipH="1">
            <a:off x="4125399" y="7246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355224" y="3354000"/>
            <a:ext cx="3859601" cy="137948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txBox="1"/>
          <p:nvPr>
            <p:ph idx="5" type="title"/>
          </p:nvPr>
        </p:nvSpPr>
        <p:spPr>
          <a:xfrm>
            <a:off x="6423050"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181" name="Google Shape;181;p19"/>
          <p:cNvSpPr txBox="1"/>
          <p:nvPr>
            <p:ph idx="6" type="subTitle"/>
          </p:nvPr>
        </p:nvSpPr>
        <p:spPr>
          <a:xfrm>
            <a:off x="6422950"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0">
    <p:bg>
      <p:bgPr>
        <a:solidFill>
          <a:schemeClr val="dk1"/>
        </a:solidFill>
      </p:bgPr>
    </p:bg>
    <p:spTree>
      <p:nvGrpSpPr>
        <p:cNvPr id="182" name="Shape 182"/>
        <p:cNvGrpSpPr/>
        <p:nvPr/>
      </p:nvGrpSpPr>
      <p:grpSpPr>
        <a:xfrm>
          <a:off x="0" y="0"/>
          <a:ext cx="0" cy="0"/>
          <a:chOff x="0" y="0"/>
          <a:chExt cx="0" cy="0"/>
        </a:xfrm>
      </p:grpSpPr>
      <p:sp>
        <p:nvSpPr>
          <p:cNvPr id="183" name="Google Shape;183;p20"/>
          <p:cNvSpPr txBox="1"/>
          <p:nvPr>
            <p:ph idx="1" type="subTitle"/>
          </p:nvPr>
        </p:nvSpPr>
        <p:spPr>
          <a:xfrm>
            <a:off x="12472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184" name="Google Shape;184;p20"/>
          <p:cNvSpPr txBox="1"/>
          <p:nvPr>
            <p:ph idx="2" type="subTitle"/>
          </p:nvPr>
        </p:nvSpPr>
        <p:spPr>
          <a:xfrm>
            <a:off x="5400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185" name="Google Shape;185;p20"/>
          <p:cNvSpPr txBox="1"/>
          <p:nvPr>
            <p:ph idx="3" type="subTitle"/>
          </p:nvPr>
        </p:nvSpPr>
        <p:spPr>
          <a:xfrm>
            <a:off x="53404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186" name="Google Shape;186;p20"/>
          <p:cNvSpPr txBox="1"/>
          <p:nvPr>
            <p:ph idx="4" type="subTitle"/>
          </p:nvPr>
        </p:nvSpPr>
        <p:spPr>
          <a:xfrm>
            <a:off x="46332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187" name="Google Shape;187;p20"/>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8" name="Google Shape;188;p20"/>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a:off x="-19225" y="3482677"/>
            <a:ext cx="4196974"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4947025" y="3482675"/>
            <a:ext cx="3852461"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9" name="Shape 39"/>
        <p:cNvGrpSpPr/>
        <p:nvPr/>
      </p:nvGrpSpPr>
      <p:grpSpPr>
        <a:xfrm>
          <a:off x="0" y="0"/>
          <a:ext cx="0" cy="0"/>
          <a:chOff x="0" y="0"/>
          <a:chExt cx="0" cy="0"/>
        </a:xfrm>
      </p:grpSpPr>
      <p:sp>
        <p:nvSpPr>
          <p:cNvPr id="40" name="Google Shape;40;p3"/>
          <p:cNvSpPr/>
          <p:nvPr/>
        </p:nvSpPr>
        <p:spPr>
          <a:xfrm>
            <a:off x="2950550" y="328590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492300" y="3674713"/>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7542870" y="4111407"/>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6423825" y="4074175"/>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txBox="1"/>
          <p:nvPr>
            <p:ph hasCustomPrompt="1" type="title"/>
          </p:nvPr>
        </p:nvSpPr>
        <p:spPr>
          <a:xfrm>
            <a:off x="4575313"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46" name="Google Shape;46;p3"/>
          <p:cNvSpPr txBox="1"/>
          <p:nvPr>
            <p:ph idx="1" type="subTitle"/>
          </p:nvPr>
        </p:nvSpPr>
        <p:spPr>
          <a:xfrm>
            <a:off x="4575325"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7" name="Google Shape;47;p3"/>
          <p:cNvSpPr txBox="1"/>
          <p:nvPr>
            <p:ph idx="2" type="title"/>
          </p:nvPr>
        </p:nvSpPr>
        <p:spPr>
          <a:xfrm>
            <a:off x="4575325" y="1857375"/>
            <a:ext cx="3855300" cy="127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600"/>
              <a:buNone/>
              <a:defRPr sz="3600">
                <a:solidFill>
                  <a:schemeClr val="dk2"/>
                </a:solidFill>
              </a:defRPr>
            </a:lvl1pPr>
            <a:lvl2pPr lvl="1" algn="ctr">
              <a:spcBef>
                <a:spcPts val="0"/>
              </a:spcBef>
              <a:spcAft>
                <a:spcPts val="0"/>
              </a:spcAft>
              <a:buClr>
                <a:schemeClr val="dk2"/>
              </a:buClr>
              <a:buSzPts val="3600"/>
              <a:buNone/>
              <a:defRPr sz="3600">
                <a:solidFill>
                  <a:schemeClr val="dk2"/>
                </a:solidFill>
              </a:defRPr>
            </a:lvl2pPr>
            <a:lvl3pPr lvl="2" algn="ctr">
              <a:spcBef>
                <a:spcPts val="0"/>
              </a:spcBef>
              <a:spcAft>
                <a:spcPts val="0"/>
              </a:spcAft>
              <a:buClr>
                <a:schemeClr val="dk2"/>
              </a:buClr>
              <a:buSzPts val="3600"/>
              <a:buNone/>
              <a:defRPr sz="3600">
                <a:solidFill>
                  <a:schemeClr val="dk2"/>
                </a:solidFill>
              </a:defRPr>
            </a:lvl3pPr>
            <a:lvl4pPr lvl="3" algn="ctr">
              <a:spcBef>
                <a:spcPts val="0"/>
              </a:spcBef>
              <a:spcAft>
                <a:spcPts val="0"/>
              </a:spcAft>
              <a:buClr>
                <a:schemeClr val="dk2"/>
              </a:buClr>
              <a:buSzPts val="3600"/>
              <a:buNone/>
              <a:defRPr sz="3600">
                <a:solidFill>
                  <a:schemeClr val="dk2"/>
                </a:solidFill>
              </a:defRPr>
            </a:lvl4pPr>
            <a:lvl5pPr lvl="4" algn="ctr">
              <a:spcBef>
                <a:spcPts val="0"/>
              </a:spcBef>
              <a:spcAft>
                <a:spcPts val="0"/>
              </a:spcAft>
              <a:buClr>
                <a:schemeClr val="dk2"/>
              </a:buClr>
              <a:buSzPts val="3600"/>
              <a:buNone/>
              <a:defRPr sz="3600">
                <a:solidFill>
                  <a:schemeClr val="dk2"/>
                </a:solidFill>
              </a:defRPr>
            </a:lvl5pPr>
            <a:lvl6pPr lvl="5" algn="ctr">
              <a:spcBef>
                <a:spcPts val="0"/>
              </a:spcBef>
              <a:spcAft>
                <a:spcPts val="0"/>
              </a:spcAft>
              <a:buClr>
                <a:schemeClr val="dk2"/>
              </a:buClr>
              <a:buSzPts val="3600"/>
              <a:buNone/>
              <a:defRPr sz="3600">
                <a:solidFill>
                  <a:schemeClr val="dk2"/>
                </a:solidFill>
              </a:defRPr>
            </a:lvl6pPr>
            <a:lvl7pPr lvl="6" algn="ctr">
              <a:spcBef>
                <a:spcPts val="0"/>
              </a:spcBef>
              <a:spcAft>
                <a:spcPts val="0"/>
              </a:spcAft>
              <a:buClr>
                <a:schemeClr val="dk2"/>
              </a:buClr>
              <a:buSzPts val="3600"/>
              <a:buNone/>
              <a:defRPr sz="3600">
                <a:solidFill>
                  <a:schemeClr val="dk2"/>
                </a:solidFill>
              </a:defRPr>
            </a:lvl7pPr>
            <a:lvl8pPr lvl="7" algn="ctr">
              <a:spcBef>
                <a:spcPts val="0"/>
              </a:spcBef>
              <a:spcAft>
                <a:spcPts val="0"/>
              </a:spcAft>
              <a:buClr>
                <a:schemeClr val="dk2"/>
              </a:buClr>
              <a:buSzPts val="3600"/>
              <a:buNone/>
              <a:defRPr sz="3600">
                <a:solidFill>
                  <a:schemeClr val="dk2"/>
                </a:solidFill>
              </a:defRPr>
            </a:lvl8pPr>
            <a:lvl9pPr lvl="8" algn="ctr">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1"/>
        </a:solidFill>
      </p:bgPr>
    </p:bg>
    <p:spTree>
      <p:nvGrpSpPr>
        <p:cNvPr id="193" name="Shape 193"/>
        <p:cNvGrpSpPr/>
        <p:nvPr/>
      </p:nvGrpSpPr>
      <p:grpSpPr>
        <a:xfrm>
          <a:off x="0" y="0"/>
          <a:ext cx="0" cy="0"/>
          <a:chOff x="0" y="0"/>
          <a:chExt cx="0" cy="0"/>
        </a:xfrm>
      </p:grpSpPr>
      <p:sp>
        <p:nvSpPr>
          <p:cNvPr id="194" name="Google Shape;194;p21"/>
          <p:cNvSpPr/>
          <p:nvPr/>
        </p:nvSpPr>
        <p:spPr>
          <a:xfrm>
            <a:off x="-1049989" y="1776166"/>
            <a:ext cx="10968630" cy="374969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21"/>
          <p:cNvGrpSpPr/>
          <p:nvPr/>
        </p:nvGrpSpPr>
        <p:grpSpPr>
          <a:xfrm>
            <a:off x="7927052" y="-114019"/>
            <a:ext cx="1252660" cy="1204643"/>
            <a:chOff x="7384701" y="199425"/>
            <a:chExt cx="1572114" cy="1511851"/>
          </a:xfrm>
        </p:grpSpPr>
        <p:sp>
          <p:nvSpPr>
            <p:cNvPr id="196" name="Google Shape;196;p21"/>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21"/>
          <p:cNvSpPr/>
          <p:nvPr/>
        </p:nvSpPr>
        <p:spPr>
          <a:xfrm>
            <a:off x="6033200" y="822325"/>
            <a:ext cx="2184917" cy="65711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txBox="1"/>
          <p:nvPr>
            <p:ph type="title"/>
          </p:nvPr>
        </p:nvSpPr>
        <p:spPr>
          <a:xfrm>
            <a:off x="5473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01" name="Google Shape;201;p21"/>
          <p:cNvSpPr txBox="1"/>
          <p:nvPr>
            <p:ph idx="1" type="subTitle"/>
          </p:nvPr>
        </p:nvSpPr>
        <p:spPr>
          <a:xfrm>
            <a:off x="547396"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02" name="Google Shape;202;p21"/>
          <p:cNvSpPr txBox="1"/>
          <p:nvPr>
            <p:ph idx="2" type="title"/>
          </p:nvPr>
        </p:nvSpPr>
        <p:spPr>
          <a:xfrm>
            <a:off x="3349450" y="2299353"/>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03" name="Google Shape;203;p21"/>
          <p:cNvSpPr txBox="1"/>
          <p:nvPr>
            <p:ph idx="3" type="subTitle"/>
          </p:nvPr>
        </p:nvSpPr>
        <p:spPr>
          <a:xfrm>
            <a:off x="340135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04" name="Google Shape;204;p21"/>
          <p:cNvSpPr txBox="1"/>
          <p:nvPr>
            <p:ph idx="4" type="title"/>
          </p:nvPr>
        </p:nvSpPr>
        <p:spPr>
          <a:xfrm>
            <a:off x="62632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05" name="Google Shape;205;p21"/>
          <p:cNvSpPr txBox="1"/>
          <p:nvPr>
            <p:ph idx="5" type="subTitle"/>
          </p:nvPr>
        </p:nvSpPr>
        <p:spPr>
          <a:xfrm>
            <a:off x="626320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06" name="Google Shape;206;p21"/>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2">
    <p:bg>
      <p:bgPr>
        <a:solidFill>
          <a:schemeClr val="dk1"/>
        </a:solidFill>
      </p:bgPr>
    </p:bg>
    <p:spTree>
      <p:nvGrpSpPr>
        <p:cNvPr id="207" name="Shape 207"/>
        <p:cNvGrpSpPr/>
        <p:nvPr/>
      </p:nvGrpSpPr>
      <p:grpSpPr>
        <a:xfrm>
          <a:off x="0" y="0"/>
          <a:ext cx="0" cy="0"/>
          <a:chOff x="0" y="0"/>
          <a:chExt cx="0" cy="0"/>
        </a:xfrm>
      </p:grpSpPr>
      <p:sp>
        <p:nvSpPr>
          <p:cNvPr id="208" name="Google Shape;208;p22"/>
          <p:cNvSpPr txBox="1"/>
          <p:nvPr>
            <p:ph type="title"/>
          </p:nvPr>
        </p:nvSpPr>
        <p:spPr>
          <a:xfrm>
            <a:off x="3350725"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09" name="Google Shape;209;p22"/>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10" name="Google Shape;210;p22"/>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11" name="Google Shape;211;p22"/>
          <p:cNvSpPr txBox="1"/>
          <p:nvPr>
            <p:ph idx="3" type="title"/>
          </p:nvPr>
        </p:nvSpPr>
        <p:spPr>
          <a:xfrm>
            <a:off x="598645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12" name="Google Shape;212;p22"/>
          <p:cNvSpPr txBox="1"/>
          <p:nvPr>
            <p:ph idx="4"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13" name="Google Shape;213;p22"/>
          <p:cNvSpPr txBox="1"/>
          <p:nvPr>
            <p:ph idx="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22"/>
          <p:cNvSpPr txBox="1"/>
          <p:nvPr>
            <p:ph idx="6" type="title"/>
          </p:nvPr>
        </p:nvSpPr>
        <p:spPr>
          <a:xfrm>
            <a:off x="71500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9">
    <p:bg>
      <p:bgPr>
        <a:solidFill>
          <a:schemeClr val="dk1"/>
        </a:solidFill>
      </p:bgPr>
    </p:bg>
    <p:spTree>
      <p:nvGrpSpPr>
        <p:cNvPr id="215" name="Shape 215"/>
        <p:cNvGrpSpPr/>
        <p:nvPr/>
      </p:nvGrpSpPr>
      <p:grpSpPr>
        <a:xfrm>
          <a:off x="0" y="0"/>
          <a:ext cx="0" cy="0"/>
          <a:chOff x="0" y="0"/>
          <a:chExt cx="0" cy="0"/>
        </a:xfrm>
      </p:grpSpPr>
      <p:sp>
        <p:nvSpPr>
          <p:cNvPr id="216" name="Google Shape;216;p23"/>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txBox="1"/>
          <p:nvPr>
            <p:ph type="title"/>
          </p:nvPr>
        </p:nvSpPr>
        <p:spPr>
          <a:xfrm>
            <a:off x="21979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20" name="Google Shape;220;p23"/>
          <p:cNvSpPr txBox="1"/>
          <p:nvPr>
            <p:ph idx="1" type="subTitle"/>
          </p:nvPr>
        </p:nvSpPr>
        <p:spPr>
          <a:xfrm>
            <a:off x="21978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21" name="Google Shape;221;p23"/>
          <p:cNvSpPr txBox="1"/>
          <p:nvPr>
            <p:ph idx="2" type="title"/>
          </p:nvPr>
        </p:nvSpPr>
        <p:spPr>
          <a:xfrm>
            <a:off x="61523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22" name="Google Shape;222;p23"/>
          <p:cNvSpPr txBox="1"/>
          <p:nvPr>
            <p:ph idx="3" type="subTitle"/>
          </p:nvPr>
        </p:nvSpPr>
        <p:spPr>
          <a:xfrm>
            <a:off x="61523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23" name="Google Shape;223;p23"/>
          <p:cNvSpPr txBox="1"/>
          <p:nvPr>
            <p:ph idx="4" type="title"/>
          </p:nvPr>
        </p:nvSpPr>
        <p:spPr>
          <a:xfrm>
            <a:off x="4175025" y="325057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224" name="Google Shape;224;p23"/>
          <p:cNvSpPr txBox="1"/>
          <p:nvPr>
            <p:ph idx="5" type="subTitle"/>
          </p:nvPr>
        </p:nvSpPr>
        <p:spPr>
          <a:xfrm>
            <a:off x="4174924" y="368470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25" name="Google Shape;225;p23"/>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29">
    <p:spTree>
      <p:nvGrpSpPr>
        <p:cNvPr id="226" name="Shape 226"/>
        <p:cNvGrpSpPr/>
        <p:nvPr/>
      </p:nvGrpSpPr>
      <p:grpSpPr>
        <a:xfrm>
          <a:off x="0" y="0"/>
          <a:ext cx="0" cy="0"/>
          <a:chOff x="0" y="0"/>
          <a:chExt cx="0" cy="0"/>
        </a:xfrm>
      </p:grpSpPr>
      <p:sp>
        <p:nvSpPr>
          <p:cNvPr id="227" name="Google Shape;227;p24"/>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6193475" y="1038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txBox="1"/>
          <p:nvPr>
            <p:ph type="title"/>
          </p:nvPr>
        </p:nvSpPr>
        <p:spPr>
          <a:xfrm>
            <a:off x="4462700" y="154522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33" name="Google Shape;233;p24"/>
          <p:cNvSpPr txBox="1"/>
          <p:nvPr>
            <p:ph idx="1" type="subTitle"/>
          </p:nvPr>
        </p:nvSpPr>
        <p:spPr>
          <a:xfrm>
            <a:off x="4462600" y="197935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34" name="Google Shape;234;p24"/>
          <p:cNvSpPr txBox="1"/>
          <p:nvPr>
            <p:ph idx="2" type="title"/>
          </p:nvPr>
        </p:nvSpPr>
        <p:spPr>
          <a:xfrm>
            <a:off x="6122800" y="295005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35" name="Google Shape;235;p24"/>
          <p:cNvSpPr txBox="1"/>
          <p:nvPr>
            <p:ph idx="3" type="subTitle"/>
          </p:nvPr>
        </p:nvSpPr>
        <p:spPr>
          <a:xfrm>
            <a:off x="6122800" y="338417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36" name="Google Shape;236;p24"/>
          <p:cNvSpPr txBox="1"/>
          <p:nvPr>
            <p:ph idx="4" type="title"/>
          </p:nvPr>
        </p:nvSpPr>
        <p:spPr>
          <a:xfrm>
            <a:off x="2802587" y="292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237" name="Google Shape;237;p24"/>
          <p:cNvSpPr txBox="1"/>
          <p:nvPr>
            <p:ph idx="5" type="subTitle"/>
          </p:nvPr>
        </p:nvSpPr>
        <p:spPr>
          <a:xfrm>
            <a:off x="2802487" y="336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38" name="Google Shape;238;p24"/>
          <p:cNvSpPr txBox="1"/>
          <p:nvPr>
            <p:ph idx="6" type="title"/>
          </p:nvPr>
        </p:nvSpPr>
        <p:spPr>
          <a:xfrm>
            <a:off x="582325" y="334325"/>
            <a:ext cx="80217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9" name="Google Shape;239;p24"/>
          <p:cNvSpPr txBox="1"/>
          <p:nvPr>
            <p:ph idx="7" type="title"/>
          </p:nvPr>
        </p:nvSpPr>
        <p:spPr>
          <a:xfrm>
            <a:off x="1142750" y="1573413"/>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40" name="Google Shape;240;p24"/>
          <p:cNvSpPr txBox="1"/>
          <p:nvPr>
            <p:ph idx="8" type="subTitle"/>
          </p:nvPr>
        </p:nvSpPr>
        <p:spPr>
          <a:xfrm>
            <a:off x="1142650" y="2007538"/>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1"/>
        </a:solidFill>
      </p:bgPr>
    </p:bg>
    <p:spTree>
      <p:nvGrpSpPr>
        <p:cNvPr id="241" name="Shape 241"/>
        <p:cNvGrpSpPr/>
        <p:nvPr/>
      </p:nvGrpSpPr>
      <p:grpSpPr>
        <a:xfrm>
          <a:off x="0" y="0"/>
          <a:ext cx="0" cy="0"/>
          <a:chOff x="0" y="0"/>
          <a:chExt cx="0" cy="0"/>
        </a:xfrm>
      </p:grpSpPr>
      <p:sp>
        <p:nvSpPr>
          <p:cNvPr id="242" name="Google Shape;242;p25"/>
          <p:cNvSpPr/>
          <p:nvPr/>
        </p:nvSpPr>
        <p:spPr>
          <a:xfrm flipH="1">
            <a:off x="6940649" y="7975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536390" y="4330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1434301" y="4428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txBox="1"/>
          <p:nvPr>
            <p:ph idx="1" type="subTitle"/>
          </p:nvPr>
        </p:nvSpPr>
        <p:spPr>
          <a:xfrm>
            <a:off x="1263325" y="230930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46" name="Google Shape;246;p25"/>
          <p:cNvSpPr txBox="1"/>
          <p:nvPr>
            <p:ph idx="2" type="subTitle"/>
          </p:nvPr>
        </p:nvSpPr>
        <p:spPr>
          <a:xfrm>
            <a:off x="40207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47" name="Google Shape;247;p25"/>
          <p:cNvSpPr txBox="1"/>
          <p:nvPr>
            <p:ph idx="3" type="subTitle"/>
          </p:nvPr>
        </p:nvSpPr>
        <p:spPr>
          <a:xfrm>
            <a:off x="1263325" y="356045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48" name="Google Shape;248;p25"/>
          <p:cNvSpPr txBox="1"/>
          <p:nvPr>
            <p:ph idx="4" type="subTitle"/>
          </p:nvPr>
        </p:nvSpPr>
        <p:spPr>
          <a:xfrm>
            <a:off x="40207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49" name="Google Shape;249;p25"/>
          <p:cNvSpPr txBox="1"/>
          <p:nvPr>
            <p:ph idx="5" type="subTitle"/>
          </p:nvPr>
        </p:nvSpPr>
        <p:spPr>
          <a:xfrm>
            <a:off x="67481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50" name="Google Shape;250;p25"/>
          <p:cNvSpPr txBox="1"/>
          <p:nvPr>
            <p:ph idx="6" type="subTitle"/>
          </p:nvPr>
        </p:nvSpPr>
        <p:spPr>
          <a:xfrm>
            <a:off x="67481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251" name="Google Shape;251;p25"/>
          <p:cNvSpPr txBox="1"/>
          <p:nvPr>
            <p:ph type="title"/>
          </p:nvPr>
        </p:nvSpPr>
        <p:spPr>
          <a:xfrm>
            <a:off x="1263325" y="1941650"/>
            <a:ext cx="18504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52" name="Google Shape;252;p25"/>
          <p:cNvSpPr txBox="1"/>
          <p:nvPr>
            <p:ph idx="7" type="title"/>
          </p:nvPr>
        </p:nvSpPr>
        <p:spPr>
          <a:xfrm>
            <a:off x="40207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53" name="Google Shape;253;p25"/>
          <p:cNvSpPr txBox="1"/>
          <p:nvPr>
            <p:ph idx="8" type="title"/>
          </p:nvPr>
        </p:nvSpPr>
        <p:spPr>
          <a:xfrm>
            <a:off x="1263325" y="3179350"/>
            <a:ext cx="18504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54" name="Google Shape;254;p25"/>
          <p:cNvSpPr txBox="1"/>
          <p:nvPr>
            <p:ph idx="9" type="title"/>
          </p:nvPr>
        </p:nvSpPr>
        <p:spPr>
          <a:xfrm>
            <a:off x="40207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55" name="Google Shape;255;p25"/>
          <p:cNvSpPr txBox="1"/>
          <p:nvPr>
            <p:ph idx="13" type="title"/>
          </p:nvPr>
        </p:nvSpPr>
        <p:spPr>
          <a:xfrm>
            <a:off x="67481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56" name="Google Shape;256;p25"/>
          <p:cNvSpPr txBox="1"/>
          <p:nvPr>
            <p:ph idx="14" type="title"/>
          </p:nvPr>
        </p:nvSpPr>
        <p:spPr>
          <a:xfrm>
            <a:off x="67481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257" name="Google Shape;257;p25"/>
          <p:cNvSpPr txBox="1"/>
          <p:nvPr>
            <p:ph idx="1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BLANK_1_1_1_1_1_1">
    <p:bg>
      <p:bgPr>
        <a:solidFill>
          <a:schemeClr val="dk1"/>
        </a:solidFill>
      </p:bgPr>
    </p:bg>
    <p:spTree>
      <p:nvGrpSpPr>
        <p:cNvPr id="258" name="Shape 258"/>
        <p:cNvGrpSpPr/>
        <p:nvPr/>
      </p:nvGrpSpPr>
      <p:grpSpPr>
        <a:xfrm>
          <a:off x="0" y="0"/>
          <a:ext cx="0" cy="0"/>
          <a:chOff x="0" y="0"/>
          <a:chExt cx="0" cy="0"/>
        </a:xfrm>
      </p:grpSpPr>
      <p:sp>
        <p:nvSpPr>
          <p:cNvPr id="259" name="Google Shape;259;p26"/>
          <p:cNvSpPr/>
          <p:nvPr/>
        </p:nvSpPr>
        <p:spPr>
          <a:xfrm flipH="1">
            <a:off x="-3492100" y="270209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flipH="1">
            <a:off x="2948086" y="384981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flipH="1">
            <a:off x="6719333" y="327325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txBox="1"/>
          <p:nvPr>
            <p:ph hasCustomPrompt="1" type="title"/>
          </p:nvPr>
        </p:nvSpPr>
        <p:spPr>
          <a:xfrm>
            <a:off x="1284000" y="435225"/>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63" name="Google Shape;263;p26"/>
          <p:cNvSpPr txBox="1"/>
          <p:nvPr>
            <p:ph idx="1" type="subTitle"/>
          </p:nvPr>
        </p:nvSpPr>
        <p:spPr>
          <a:xfrm>
            <a:off x="1284000" y="1293650"/>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264" name="Google Shape;264;p26"/>
          <p:cNvSpPr txBox="1"/>
          <p:nvPr>
            <p:ph hasCustomPrompt="1" idx="2" type="title"/>
          </p:nvPr>
        </p:nvSpPr>
        <p:spPr>
          <a:xfrm>
            <a:off x="1284000" y="194375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65" name="Google Shape;265;p26"/>
          <p:cNvSpPr txBox="1"/>
          <p:nvPr>
            <p:ph idx="3" type="subTitle"/>
          </p:nvPr>
        </p:nvSpPr>
        <p:spPr>
          <a:xfrm>
            <a:off x="1284000" y="2802175"/>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266" name="Google Shape;266;p26"/>
          <p:cNvSpPr txBox="1"/>
          <p:nvPr>
            <p:ph hasCustomPrompt="1" idx="4" type="title"/>
          </p:nvPr>
        </p:nvSpPr>
        <p:spPr>
          <a:xfrm>
            <a:off x="1284000" y="34522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67" name="Google Shape;267;p26"/>
          <p:cNvSpPr txBox="1"/>
          <p:nvPr>
            <p:ph idx="5" type="subTitle"/>
          </p:nvPr>
        </p:nvSpPr>
        <p:spPr>
          <a:xfrm>
            <a:off x="1284000" y="431071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268" name="Google Shape;268;p26"/>
          <p:cNvSpPr/>
          <p:nvPr/>
        </p:nvSpPr>
        <p:spPr>
          <a:xfrm>
            <a:off x="6829625" y="7542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dk1"/>
        </a:solidFill>
      </p:bgPr>
    </p:bg>
    <p:spTree>
      <p:nvGrpSpPr>
        <p:cNvPr id="269" name="Shape 269"/>
        <p:cNvGrpSpPr/>
        <p:nvPr/>
      </p:nvGrpSpPr>
      <p:grpSpPr>
        <a:xfrm>
          <a:off x="0" y="0"/>
          <a:ext cx="0" cy="0"/>
          <a:chOff x="0" y="0"/>
          <a:chExt cx="0" cy="0"/>
        </a:xfrm>
      </p:grpSpPr>
      <p:sp>
        <p:nvSpPr>
          <p:cNvPr id="270" name="Google Shape;270;p27"/>
          <p:cNvSpPr/>
          <p:nvPr/>
        </p:nvSpPr>
        <p:spPr>
          <a:xfrm>
            <a:off x="5853640" y="2243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6751551" y="2341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0" y="4533398"/>
            <a:ext cx="9143833" cy="610296"/>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txBox="1"/>
          <p:nvPr>
            <p:ph hasCustomPrompt="1" type="title"/>
          </p:nvPr>
        </p:nvSpPr>
        <p:spPr>
          <a:xfrm>
            <a:off x="7169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74" name="Google Shape;274;p27"/>
          <p:cNvSpPr txBox="1"/>
          <p:nvPr>
            <p:ph idx="1" type="subTitle"/>
          </p:nvPr>
        </p:nvSpPr>
        <p:spPr>
          <a:xfrm>
            <a:off x="7169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75" name="Google Shape;275;p27"/>
          <p:cNvSpPr txBox="1"/>
          <p:nvPr>
            <p:ph hasCustomPrompt="1" idx="2" type="title"/>
          </p:nvPr>
        </p:nvSpPr>
        <p:spPr>
          <a:xfrm>
            <a:off x="351600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76" name="Google Shape;276;p27"/>
          <p:cNvSpPr txBox="1"/>
          <p:nvPr>
            <p:ph idx="3" type="subTitle"/>
          </p:nvPr>
        </p:nvSpPr>
        <p:spPr>
          <a:xfrm>
            <a:off x="35161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77" name="Google Shape;277;p27"/>
          <p:cNvSpPr txBox="1"/>
          <p:nvPr>
            <p:ph hasCustomPrompt="1" idx="4" type="title"/>
          </p:nvPr>
        </p:nvSpPr>
        <p:spPr>
          <a:xfrm>
            <a:off x="63153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278" name="Google Shape;278;p27"/>
          <p:cNvSpPr txBox="1"/>
          <p:nvPr>
            <p:ph idx="5" type="subTitle"/>
          </p:nvPr>
        </p:nvSpPr>
        <p:spPr>
          <a:xfrm>
            <a:off x="63153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
    <p:bg>
      <p:bgPr>
        <a:solidFill>
          <a:schemeClr val="dk1"/>
        </a:solidFill>
      </p:bgPr>
    </p:bg>
    <p:spTree>
      <p:nvGrpSpPr>
        <p:cNvPr id="279" name="Shape 279"/>
        <p:cNvGrpSpPr/>
        <p:nvPr/>
      </p:nvGrpSpPr>
      <p:grpSpPr>
        <a:xfrm>
          <a:off x="0" y="0"/>
          <a:ext cx="0" cy="0"/>
          <a:chOff x="0" y="0"/>
          <a:chExt cx="0" cy="0"/>
        </a:xfrm>
      </p:grpSpPr>
      <p:sp>
        <p:nvSpPr>
          <p:cNvPr id="280" name="Google Shape;280;p28"/>
          <p:cNvSpPr txBox="1"/>
          <p:nvPr>
            <p:ph idx="1" type="subTitle"/>
          </p:nvPr>
        </p:nvSpPr>
        <p:spPr>
          <a:xfrm>
            <a:off x="5694275" y="2591100"/>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81" name="Google Shape;281;p28"/>
          <p:cNvSpPr txBox="1"/>
          <p:nvPr>
            <p:ph idx="2" type="subTitle"/>
          </p:nvPr>
        </p:nvSpPr>
        <p:spPr>
          <a:xfrm>
            <a:off x="5694275" y="1917725"/>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82" name="Google Shape;282;p28"/>
          <p:cNvSpPr txBox="1"/>
          <p:nvPr>
            <p:ph hasCustomPrompt="1" type="title"/>
          </p:nvPr>
        </p:nvSpPr>
        <p:spPr>
          <a:xfrm>
            <a:off x="1953775" y="2695650"/>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283" name="Google Shape;283;p28"/>
          <p:cNvSpPr txBox="1"/>
          <p:nvPr>
            <p:ph hasCustomPrompt="1" idx="3" type="title"/>
          </p:nvPr>
        </p:nvSpPr>
        <p:spPr>
          <a:xfrm>
            <a:off x="1953775" y="20223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284" name="Google Shape;284;p28"/>
          <p:cNvSpPr txBox="1"/>
          <p:nvPr>
            <p:ph idx="4" type="subTitle"/>
          </p:nvPr>
        </p:nvSpPr>
        <p:spPr>
          <a:xfrm>
            <a:off x="5694275" y="3264500"/>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85" name="Google Shape;285;p28"/>
          <p:cNvSpPr txBox="1"/>
          <p:nvPr>
            <p:ph hasCustomPrompt="1" idx="5" type="title"/>
          </p:nvPr>
        </p:nvSpPr>
        <p:spPr>
          <a:xfrm>
            <a:off x="1953800" y="33690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286" name="Google Shape;286;p28"/>
          <p:cNvSpPr/>
          <p:nvPr/>
        </p:nvSpPr>
        <p:spPr>
          <a:xfrm flipH="1">
            <a:off x="5399591" y="3717571"/>
            <a:ext cx="4453909" cy="1522471"/>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flipH="1">
            <a:off x="7618789" y="3415351"/>
            <a:ext cx="2189061" cy="109385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28"/>
          <p:cNvGrpSpPr/>
          <p:nvPr/>
        </p:nvGrpSpPr>
        <p:grpSpPr>
          <a:xfrm>
            <a:off x="194077" y="1997543"/>
            <a:ext cx="1252660" cy="1204643"/>
            <a:chOff x="7384701" y="199425"/>
            <a:chExt cx="1572114" cy="1511851"/>
          </a:xfrm>
        </p:grpSpPr>
        <p:sp>
          <p:nvSpPr>
            <p:cNvPr id="290" name="Google Shape;290;p28"/>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28"/>
          <p:cNvSpPr txBox="1"/>
          <p:nvPr>
            <p:ph idx="6" type="title"/>
          </p:nvPr>
        </p:nvSpPr>
        <p:spPr>
          <a:xfrm>
            <a:off x="582319" y="334320"/>
            <a:ext cx="7704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24">
    <p:bg>
      <p:bgPr>
        <a:solidFill>
          <a:schemeClr val="dk1"/>
        </a:solidFill>
      </p:bgPr>
    </p:bg>
    <p:spTree>
      <p:nvGrpSpPr>
        <p:cNvPr id="294" name="Shape 294"/>
        <p:cNvGrpSpPr/>
        <p:nvPr/>
      </p:nvGrpSpPr>
      <p:grpSpPr>
        <a:xfrm>
          <a:off x="0" y="0"/>
          <a:ext cx="0" cy="0"/>
          <a:chOff x="0" y="0"/>
          <a:chExt cx="0" cy="0"/>
        </a:xfrm>
      </p:grpSpPr>
      <p:sp>
        <p:nvSpPr>
          <p:cNvPr id="295" name="Google Shape;295;p29"/>
          <p:cNvSpPr/>
          <p:nvPr/>
        </p:nvSpPr>
        <p:spPr>
          <a:xfrm>
            <a:off x="6831670" y="550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9"/>
          <p:cNvSpPr/>
          <p:nvPr/>
        </p:nvSpPr>
        <p:spPr>
          <a:xfrm>
            <a:off x="17347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
          <p:cNvSpPr/>
          <p:nvPr/>
        </p:nvSpPr>
        <p:spPr>
          <a:xfrm>
            <a:off x="2940850" y="43233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299" name="Google Shape;299;p29"/>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00" name="Google Shape;300;p29"/>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01" name="Google Shape;301;p29"/>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2" name="Google Shape;302;p29"/>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03" name="Google Shape;303;p29"/>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04" name="Google Shape;304;p29"/>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1">
  <p:cSld name="CUSTOM_24_1">
    <p:bg>
      <p:bgPr>
        <a:solidFill>
          <a:schemeClr val="accent1"/>
        </a:solidFill>
      </p:bgPr>
    </p:bg>
    <p:spTree>
      <p:nvGrpSpPr>
        <p:cNvPr id="305" name="Shape 305"/>
        <p:cNvGrpSpPr/>
        <p:nvPr/>
      </p:nvGrpSpPr>
      <p:grpSpPr>
        <a:xfrm>
          <a:off x="0" y="0"/>
          <a:ext cx="0" cy="0"/>
          <a:chOff x="0" y="0"/>
          <a:chExt cx="0" cy="0"/>
        </a:xfrm>
      </p:grpSpPr>
      <p:sp>
        <p:nvSpPr>
          <p:cNvPr id="306" name="Google Shape;306;p30"/>
          <p:cNvSpPr/>
          <p:nvPr/>
        </p:nvSpPr>
        <p:spPr>
          <a:xfrm>
            <a:off x="43628" y="84973"/>
            <a:ext cx="1779619" cy="91613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56336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6733475" y="427960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10" name="Google Shape;310;p30"/>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11" name="Google Shape;311;p30"/>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12" name="Google Shape;312;p30"/>
          <p:cNvSpPr txBox="1"/>
          <p:nvPr>
            <p:ph type="title"/>
          </p:nvPr>
        </p:nvSpPr>
        <p:spPr>
          <a:xfrm>
            <a:off x="2004299" y="334325"/>
            <a:ext cx="6282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3" name="Google Shape;313;p30"/>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14" name="Google Shape;314;p30"/>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315" name="Google Shape;315;p30"/>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48" name="Shape 48"/>
        <p:cNvGrpSpPr/>
        <p:nvPr/>
      </p:nvGrpSpPr>
      <p:grpSpPr>
        <a:xfrm>
          <a:off x="0" y="0"/>
          <a:ext cx="0" cy="0"/>
          <a:chOff x="0" y="0"/>
          <a:chExt cx="0" cy="0"/>
        </a:xfrm>
      </p:grpSpPr>
      <p:sp>
        <p:nvSpPr>
          <p:cNvPr id="49" name="Google Shape;49;p4"/>
          <p:cNvSpPr txBox="1"/>
          <p:nvPr>
            <p:ph idx="1" type="body"/>
          </p:nvPr>
        </p:nvSpPr>
        <p:spPr>
          <a:xfrm>
            <a:off x="665400" y="1116088"/>
            <a:ext cx="7852800" cy="34482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1"/>
              </a:buClr>
              <a:buSzPts val="1200"/>
              <a:buAutoNum type="arabicPeriod"/>
              <a:defRPr sz="1300"/>
            </a:lvl1pPr>
            <a:lvl2pPr indent="-304800" lvl="1" marL="914400" rtl="0">
              <a:lnSpc>
                <a:spcPct val="115000"/>
              </a:lnSpc>
              <a:spcBef>
                <a:spcPts val="0"/>
              </a:spcBef>
              <a:spcAft>
                <a:spcPts val="0"/>
              </a:spcAft>
              <a:buClr>
                <a:schemeClr val="accent1"/>
              </a:buClr>
              <a:buSzPts val="1200"/>
              <a:buAutoNum type="alphaLcPeriod"/>
              <a:defRPr sz="1200"/>
            </a:lvl2pPr>
            <a:lvl3pPr indent="-304800" lvl="2" marL="1371600" rtl="0">
              <a:lnSpc>
                <a:spcPct val="115000"/>
              </a:lnSpc>
              <a:spcBef>
                <a:spcPts val="0"/>
              </a:spcBef>
              <a:spcAft>
                <a:spcPts val="0"/>
              </a:spcAft>
              <a:buSzPts val="1200"/>
              <a:buAutoNum type="romanLcPeriod"/>
              <a:defRPr sz="1200"/>
            </a:lvl3pPr>
            <a:lvl4pPr indent="-304800" lvl="3" marL="1828800" rtl="0">
              <a:lnSpc>
                <a:spcPct val="115000"/>
              </a:lnSpc>
              <a:spcBef>
                <a:spcPts val="0"/>
              </a:spcBef>
              <a:spcAft>
                <a:spcPts val="0"/>
              </a:spcAft>
              <a:buSzPts val="1200"/>
              <a:buAutoNum type="arabicPeriod"/>
              <a:defRPr sz="1200"/>
            </a:lvl4pPr>
            <a:lvl5pPr indent="-304800" lvl="4" marL="2286000" rtl="0">
              <a:lnSpc>
                <a:spcPct val="115000"/>
              </a:lnSpc>
              <a:spcBef>
                <a:spcPts val="0"/>
              </a:spcBef>
              <a:spcAft>
                <a:spcPts val="0"/>
              </a:spcAft>
              <a:buSzPts val="1200"/>
              <a:buAutoNum type="alphaLcPeriod"/>
              <a:defRPr sz="1200"/>
            </a:lvl5pPr>
            <a:lvl6pPr indent="-304800" lvl="5" marL="2743200" rtl="0">
              <a:lnSpc>
                <a:spcPct val="115000"/>
              </a:lnSpc>
              <a:spcBef>
                <a:spcPts val="0"/>
              </a:spcBef>
              <a:spcAft>
                <a:spcPts val="0"/>
              </a:spcAft>
              <a:buSzPts val="1200"/>
              <a:buAutoNum type="romanLcPeriod"/>
              <a:defRPr sz="1200"/>
            </a:lvl6pPr>
            <a:lvl7pPr indent="-304800" lvl="6" marL="3200400" rtl="0">
              <a:lnSpc>
                <a:spcPct val="115000"/>
              </a:lnSpc>
              <a:spcBef>
                <a:spcPts val="0"/>
              </a:spcBef>
              <a:spcAft>
                <a:spcPts val="0"/>
              </a:spcAft>
              <a:buSzPts val="1200"/>
              <a:buAutoNum type="arabicPeriod"/>
              <a:defRPr sz="1200"/>
            </a:lvl7pPr>
            <a:lvl8pPr indent="-304800" lvl="7" marL="3657600" rtl="0">
              <a:lnSpc>
                <a:spcPct val="115000"/>
              </a:lnSpc>
              <a:spcBef>
                <a:spcPts val="0"/>
              </a:spcBef>
              <a:spcAft>
                <a:spcPts val="0"/>
              </a:spcAft>
              <a:buSzPts val="1200"/>
              <a:buAutoNum type="alphaLcPeriod"/>
              <a:defRPr sz="1200"/>
            </a:lvl8pPr>
            <a:lvl9pPr indent="-304800" lvl="8" marL="4114800" rtl="0">
              <a:lnSpc>
                <a:spcPct val="115000"/>
              </a:lnSpc>
              <a:spcBef>
                <a:spcPts val="0"/>
              </a:spcBef>
              <a:spcAft>
                <a:spcPts val="0"/>
              </a:spcAft>
              <a:buSzPts val="1200"/>
              <a:buAutoNum type="romanLcPeriod"/>
              <a:defRPr sz="1200"/>
            </a:lvl9pPr>
          </a:lstStyle>
          <a:p/>
        </p:txBody>
      </p:sp>
      <p:sp>
        <p:nvSpPr>
          <p:cNvPr id="50" name="Google Shape;50;p4"/>
          <p:cNvSpPr txBox="1"/>
          <p:nvPr>
            <p:ph type="title"/>
          </p:nvPr>
        </p:nvSpPr>
        <p:spPr>
          <a:xfrm>
            <a:off x="555050" y="331800"/>
            <a:ext cx="7704000" cy="745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extLst>
    <p:ext uri="{DCECCB84-F9BA-43D5-87BE-67443E8EF086}">
      <p15:sldGuideLst>
        <p15:guide id="1" orient="horz" pos="213">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4">
    <p:bg>
      <p:bgPr>
        <a:solidFill>
          <a:schemeClr val="dk1"/>
        </a:solidFill>
      </p:bgPr>
    </p:bg>
    <p:spTree>
      <p:nvGrpSpPr>
        <p:cNvPr id="316" name="Shape 316"/>
        <p:cNvGrpSpPr/>
        <p:nvPr/>
      </p:nvGrpSpPr>
      <p:grpSpPr>
        <a:xfrm>
          <a:off x="0" y="0"/>
          <a:ext cx="0" cy="0"/>
          <a:chOff x="0" y="0"/>
          <a:chExt cx="0" cy="0"/>
        </a:xfrm>
      </p:grpSpPr>
      <p:sp>
        <p:nvSpPr>
          <p:cNvPr id="317" name="Google Shape;317;p31"/>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5">
    <p:bg>
      <p:bgPr>
        <a:solidFill>
          <a:schemeClr val="dk1"/>
        </a:solidFill>
      </p:bgPr>
    </p:bg>
    <p:spTree>
      <p:nvGrpSpPr>
        <p:cNvPr id="318" name="Shape 318"/>
        <p:cNvGrpSpPr/>
        <p:nvPr/>
      </p:nvGrpSpPr>
      <p:grpSpPr>
        <a:xfrm>
          <a:off x="0" y="0"/>
          <a:ext cx="0" cy="0"/>
          <a:chOff x="0" y="0"/>
          <a:chExt cx="0" cy="0"/>
        </a:xfrm>
      </p:grpSpPr>
      <p:sp>
        <p:nvSpPr>
          <p:cNvPr id="319" name="Google Shape;319;p32"/>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20" name="Google Shape;320;p32"/>
          <p:cNvGrpSpPr/>
          <p:nvPr/>
        </p:nvGrpSpPr>
        <p:grpSpPr>
          <a:xfrm>
            <a:off x="7647365" y="107831"/>
            <a:ext cx="1252660" cy="1204643"/>
            <a:chOff x="7384701" y="199425"/>
            <a:chExt cx="1572114" cy="1511851"/>
          </a:xfrm>
        </p:grpSpPr>
        <p:sp>
          <p:nvSpPr>
            <p:cNvPr id="321" name="Google Shape;321;p32"/>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32"/>
          <p:cNvSpPr/>
          <p:nvPr/>
        </p:nvSpPr>
        <p:spPr>
          <a:xfrm>
            <a:off x="-152425" y="4064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bg>
      <p:bgPr>
        <a:solidFill>
          <a:schemeClr val="dk1"/>
        </a:solidFill>
      </p:bgPr>
    </p:bg>
    <p:spTree>
      <p:nvGrpSpPr>
        <p:cNvPr id="325" name="Shape 325"/>
        <p:cNvGrpSpPr/>
        <p:nvPr/>
      </p:nvGrpSpPr>
      <p:grpSpPr>
        <a:xfrm>
          <a:off x="0" y="0"/>
          <a:ext cx="0" cy="0"/>
          <a:chOff x="0" y="0"/>
          <a:chExt cx="0" cy="0"/>
        </a:xfrm>
      </p:grpSpPr>
      <p:sp>
        <p:nvSpPr>
          <p:cNvPr id="326" name="Google Shape;326;p33"/>
          <p:cNvSpPr txBox="1"/>
          <p:nvPr>
            <p:ph idx="1" type="subTitle"/>
          </p:nvPr>
        </p:nvSpPr>
        <p:spPr>
          <a:xfrm>
            <a:off x="614730" y="24103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7" name="Google Shape;327;p33"/>
          <p:cNvSpPr txBox="1"/>
          <p:nvPr>
            <p:ph type="title"/>
          </p:nvPr>
        </p:nvSpPr>
        <p:spPr>
          <a:xfrm>
            <a:off x="595072" y="1816975"/>
            <a:ext cx="38793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bg>
      <p:bgPr>
        <a:solidFill>
          <a:schemeClr val="dk1"/>
        </a:solidFill>
      </p:bgPr>
    </p:bg>
    <p:spTree>
      <p:nvGrpSpPr>
        <p:cNvPr id="328" name="Shape 328"/>
        <p:cNvGrpSpPr/>
        <p:nvPr/>
      </p:nvGrpSpPr>
      <p:grpSpPr>
        <a:xfrm>
          <a:off x="0" y="0"/>
          <a:ext cx="0" cy="0"/>
          <a:chOff x="0" y="0"/>
          <a:chExt cx="0" cy="0"/>
        </a:xfrm>
      </p:grpSpPr>
      <p:sp>
        <p:nvSpPr>
          <p:cNvPr id="329" name="Google Shape;329;p34"/>
          <p:cNvSpPr txBox="1"/>
          <p:nvPr>
            <p:ph idx="1" type="subTitle"/>
          </p:nvPr>
        </p:nvSpPr>
        <p:spPr>
          <a:xfrm>
            <a:off x="4581970" y="31622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330" name="Google Shape;330;p34"/>
          <p:cNvSpPr txBox="1"/>
          <p:nvPr>
            <p:ph type="title"/>
          </p:nvPr>
        </p:nvSpPr>
        <p:spPr>
          <a:xfrm>
            <a:off x="4581975" y="761024"/>
            <a:ext cx="3717300" cy="2401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bg>
      <p:bgPr>
        <a:solidFill>
          <a:schemeClr val="dk1"/>
        </a:solidFill>
      </p:bgPr>
    </p:bg>
    <p:spTree>
      <p:nvGrpSpPr>
        <p:cNvPr id="331" name="Shape 331"/>
        <p:cNvGrpSpPr/>
        <p:nvPr/>
      </p:nvGrpSpPr>
      <p:grpSpPr>
        <a:xfrm>
          <a:off x="0" y="0"/>
          <a:ext cx="0" cy="0"/>
          <a:chOff x="0" y="0"/>
          <a:chExt cx="0" cy="0"/>
        </a:xfrm>
      </p:grpSpPr>
      <p:sp>
        <p:nvSpPr>
          <p:cNvPr id="332" name="Google Shape;332;p35"/>
          <p:cNvSpPr/>
          <p:nvPr/>
        </p:nvSpPr>
        <p:spPr>
          <a:xfrm>
            <a:off x="2024625" y="4109451"/>
            <a:ext cx="2749424" cy="137388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5"/>
          <p:cNvSpPr/>
          <p:nvPr/>
        </p:nvSpPr>
        <p:spPr>
          <a:xfrm>
            <a:off x="6733475" y="3010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
          <p:cNvSpPr txBox="1"/>
          <p:nvPr>
            <p:ph idx="1" type="subTitle"/>
          </p:nvPr>
        </p:nvSpPr>
        <p:spPr>
          <a:xfrm>
            <a:off x="1011450" y="138640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335" name="Google Shape;335;p35"/>
          <p:cNvSpPr txBox="1"/>
          <p:nvPr>
            <p:ph idx="2" type="subTitle"/>
          </p:nvPr>
        </p:nvSpPr>
        <p:spPr>
          <a:xfrm>
            <a:off x="1011575" y="180670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36" name="Google Shape;336;p35"/>
          <p:cNvSpPr txBox="1"/>
          <p:nvPr>
            <p:ph idx="3" type="subTitle"/>
          </p:nvPr>
        </p:nvSpPr>
        <p:spPr>
          <a:xfrm>
            <a:off x="1011575" y="330485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337" name="Google Shape;337;p35"/>
          <p:cNvSpPr txBox="1"/>
          <p:nvPr>
            <p:ph idx="4" type="subTitle"/>
          </p:nvPr>
        </p:nvSpPr>
        <p:spPr>
          <a:xfrm>
            <a:off x="1011700" y="372515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338" name="Google Shape;338;p35"/>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bg>
      <p:bgPr>
        <a:solidFill>
          <a:schemeClr val="dk1"/>
        </a:solidFill>
      </p:bgPr>
    </p:bg>
    <p:spTree>
      <p:nvGrpSpPr>
        <p:cNvPr id="339" name="Shape 339"/>
        <p:cNvGrpSpPr/>
        <p:nvPr/>
      </p:nvGrpSpPr>
      <p:grpSpPr>
        <a:xfrm>
          <a:off x="0" y="0"/>
          <a:ext cx="0" cy="0"/>
          <a:chOff x="0" y="0"/>
          <a:chExt cx="0" cy="0"/>
        </a:xfrm>
      </p:grpSpPr>
      <p:sp>
        <p:nvSpPr>
          <p:cNvPr id="340" name="Google Shape;340;p36"/>
          <p:cNvSpPr txBox="1"/>
          <p:nvPr>
            <p:ph idx="1" type="subTitle"/>
          </p:nvPr>
        </p:nvSpPr>
        <p:spPr>
          <a:xfrm>
            <a:off x="5993675" y="18028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341" name="Google Shape;341;p36"/>
          <p:cNvSpPr txBox="1"/>
          <p:nvPr>
            <p:ph idx="2" type="subTitle"/>
          </p:nvPr>
        </p:nvSpPr>
        <p:spPr>
          <a:xfrm>
            <a:off x="4579225" y="24086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342" name="Google Shape;342;p36"/>
          <p:cNvSpPr txBox="1"/>
          <p:nvPr>
            <p:ph idx="3" type="subTitle"/>
          </p:nvPr>
        </p:nvSpPr>
        <p:spPr>
          <a:xfrm>
            <a:off x="5993725" y="34030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343" name="Google Shape;343;p36"/>
          <p:cNvSpPr txBox="1"/>
          <p:nvPr>
            <p:ph idx="4" type="subTitle"/>
          </p:nvPr>
        </p:nvSpPr>
        <p:spPr>
          <a:xfrm>
            <a:off x="4579225" y="40088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344" name="Google Shape;344;p36"/>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5">
    <p:bg>
      <p:bgPr>
        <a:solidFill>
          <a:schemeClr val="dk1"/>
        </a:solidFill>
      </p:bgPr>
    </p:bg>
    <p:spTree>
      <p:nvGrpSpPr>
        <p:cNvPr id="345" name="Shape 345"/>
        <p:cNvGrpSpPr/>
        <p:nvPr/>
      </p:nvGrpSpPr>
      <p:grpSpPr>
        <a:xfrm>
          <a:off x="0" y="0"/>
          <a:ext cx="0" cy="0"/>
          <a:chOff x="0" y="0"/>
          <a:chExt cx="0" cy="0"/>
        </a:xfrm>
      </p:grpSpPr>
      <p:sp>
        <p:nvSpPr>
          <p:cNvPr id="346" name="Google Shape;346;p37"/>
          <p:cNvSpPr txBox="1"/>
          <p:nvPr>
            <p:ph idx="1" type="subTitle"/>
          </p:nvPr>
        </p:nvSpPr>
        <p:spPr>
          <a:xfrm>
            <a:off x="4578650" y="31946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347" name="Google Shape;347;p37"/>
          <p:cNvSpPr txBox="1"/>
          <p:nvPr>
            <p:ph type="title"/>
          </p:nvPr>
        </p:nvSpPr>
        <p:spPr>
          <a:xfrm>
            <a:off x="4578649" y="445025"/>
            <a:ext cx="3748500" cy="123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8">
    <p:bg>
      <p:bgPr>
        <a:solidFill>
          <a:schemeClr val="dk1"/>
        </a:solidFill>
      </p:bgPr>
    </p:bg>
    <p:spTree>
      <p:nvGrpSpPr>
        <p:cNvPr id="348" name="Shape 348"/>
        <p:cNvGrpSpPr/>
        <p:nvPr/>
      </p:nvGrpSpPr>
      <p:grpSpPr>
        <a:xfrm>
          <a:off x="0" y="0"/>
          <a:ext cx="0" cy="0"/>
          <a:chOff x="0" y="0"/>
          <a:chExt cx="0" cy="0"/>
        </a:xfrm>
      </p:grpSpPr>
      <p:sp>
        <p:nvSpPr>
          <p:cNvPr id="349" name="Google Shape;349;p38"/>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8"/>
          <p:cNvSpPr/>
          <p:nvPr/>
        </p:nvSpPr>
        <p:spPr>
          <a:xfrm>
            <a:off x="1457494" y="3683251"/>
            <a:ext cx="2703102" cy="305525"/>
          </a:xfrm>
          <a:custGeom>
            <a:rect b="b" l="l" r="r" t="t"/>
            <a:pathLst>
              <a:path extrusionOk="0" h="12221" w="84327">
                <a:moveTo>
                  <a:pt x="48887" y="0"/>
                </a:moveTo>
                <a:cubicBezTo>
                  <a:pt x="43162" y="0"/>
                  <a:pt x="31120" y="3980"/>
                  <a:pt x="27918" y="4348"/>
                </a:cubicBezTo>
                <a:cubicBezTo>
                  <a:pt x="27652" y="4378"/>
                  <a:pt x="27370" y="4392"/>
                  <a:pt x="27075" y="4392"/>
                </a:cubicBezTo>
                <a:cubicBezTo>
                  <a:pt x="24207" y="4392"/>
                  <a:pt x="20103" y="3087"/>
                  <a:pt x="17166" y="3087"/>
                </a:cubicBezTo>
                <a:cubicBezTo>
                  <a:pt x="16424" y="3087"/>
                  <a:pt x="15757" y="3170"/>
                  <a:pt x="15203" y="3378"/>
                </a:cubicBezTo>
                <a:cubicBezTo>
                  <a:pt x="12279" y="4502"/>
                  <a:pt x="1" y="12220"/>
                  <a:pt x="74" y="12220"/>
                </a:cubicBezTo>
                <a:cubicBezTo>
                  <a:pt x="75" y="12220"/>
                  <a:pt x="77" y="12219"/>
                  <a:pt x="81" y="12217"/>
                </a:cubicBezTo>
                <a:cubicBezTo>
                  <a:pt x="198" y="12156"/>
                  <a:pt x="9598" y="12136"/>
                  <a:pt x="22079" y="12136"/>
                </a:cubicBezTo>
                <a:cubicBezTo>
                  <a:pt x="47040" y="12136"/>
                  <a:pt x="84326" y="12217"/>
                  <a:pt x="84326" y="12217"/>
                </a:cubicBezTo>
                <a:lnTo>
                  <a:pt x="80717" y="4348"/>
                </a:lnTo>
                <a:cubicBezTo>
                  <a:pt x="80717" y="4348"/>
                  <a:pt x="55136" y="972"/>
                  <a:pt x="50274" y="104"/>
                </a:cubicBezTo>
                <a:cubicBezTo>
                  <a:pt x="49871" y="33"/>
                  <a:pt x="49405" y="0"/>
                  <a:pt x="488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8"/>
          <p:cNvSpPr/>
          <p:nvPr/>
        </p:nvSpPr>
        <p:spPr>
          <a:xfrm>
            <a:off x="0" y="3785651"/>
            <a:ext cx="950719" cy="186325"/>
          </a:xfrm>
          <a:custGeom>
            <a:rect b="b" l="l" r="r" t="t"/>
            <a:pathLst>
              <a:path extrusionOk="0" h="7453" w="29659">
                <a:moveTo>
                  <a:pt x="1" y="1"/>
                </a:moveTo>
                <a:lnTo>
                  <a:pt x="1" y="7453"/>
                </a:lnTo>
                <a:lnTo>
                  <a:pt x="29659" y="7453"/>
                </a:lnTo>
                <a:cubicBezTo>
                  <a:pt x="28923" y="7453"/>
                  <a:pt x="1"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8"/>
          <p:cNvSpPr/>
          <p:nvPr/>
        </p:nvSpPr>
        <p:spPr>
          <a:xfrm>
            <a:off x="4065975" y="3677225"/>
            <a:ext cx="3452415" cy="311549"/>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8"/>
          <p:cNvSpPr txBox="1"/>
          <p:nvPr>
            <p:ph type="title"/>
          </p:nvPr>
        </p:nvSpPr>
        <p:spPr>
          <a:xfrm>
            <a:off x="1653600" y="480752"/>
            <a:ext cx="5836800" cy="1686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700"/>
              <a:buNone/>
              <a:defRPr sz="100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354" name="Google Shape;354;p38"/>
          <p:cNvSpPr txBox="1"/>
          <p:nvPr>
            <p:ph idx="1" type="subTitle"/>
          </p:nvPr>
        </p:nvSpPr>
        <p:spPr>
          <a:xfrm>
            <a:off x="2002200" y="2049125"/>
            <a:ext cx="5139600" cy="460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Lato"/>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355" name="Google Shape;355;p38"/>
          <p:cNvGrpSpPr/>
          <p:nvPr/>
        </p:nvGrpSpPr>
        <p:grpSpPr>
          <a:xfrm>
            <a:off x="-150973" y="-114019"/>
            <a:ext cx="1252660" cy="1204643"/>
            <a:chOff x="7384701" y="199425"/>
            <a:chExt cx="1572114" cy="1511851"/>
          </a:xfrm>
        </p:grpSpPr>
        <p:sp>
          <p:nvSpPr>
            <p:cNvPr id="356" name="Google Shape;356;p38"/>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8"/>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8"/>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38"/>
          <p:cNvSpPr/>
          <p:nvPr/>
        </p:nvSpPr>
        <p:spPr>
          <a:xfrm>
            <a:off x="7691175" y="11766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13">
    <p:bg>
      <p:bgPr>
        <a:solidFill>
          <a:schemeClr val="dk1"/>
        </a:solidFill>
      </p:bgPr>
    </p:bg>
    <p:spTree>
      <p:nvGrpSpPr>
        <p:cNvPr id="360" name="Shape 360"/>
        <p:cNvGrpSpPr/>
        <p:nvPr/>
      </p:nvGrpSpPr>
      <p:grpSpPr>
        <a:xfrm>
          <a:off x="0" y="0"/>
          <a:ext cx="0" cy="0"/>
          <a:chOff x="0" y="0"/>
          <a:chExt cx="0" cy="0"/>
        </a:xfrm>
      </p:grpSpPr>
      <p:grpSp>
        <p:nvGrpSpPr>
          <p:cNvPr id="361" name="Google Shape;361;p39"/>
          <p:cNvGrpSpPr/>
          <p:nvPr/>
        </p:nvGrpSpPr>
        <p:grpSpPr>
          <a:xfrm>
            <a:off x="194815" y="540131"/>
            <a:ext cx="1252660" cy="1204643"/>
            <a:chOff x="7384701" y="199425"/>
            <a:chExt cx="1572114" cy="1511851"/>
          </a:xfrm>
        </p:grpSpPr>
        <p:sp>
          <p:nvSpPr>
            <p:cNvPr id="362" name="Google Shape;362;p39"/>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9"/>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9"/>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39"/>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9"/>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9"/>
          <p:cNvSpPr/>
          <p:nvPr/>
        </p:nvSpPr>
        <p:spPr>
          <a:xfrm>
            <a:off x="-991312" y="3931573"/>
            <a:ext cx="3062613" cy="36931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9"/>
          <p:cNvSpPr/>
          <p:nvPr/>
        </p:nvSpPr>
        <p:spPr>
          <a:xfrm>
            <a:off x="0" y="4284527"/>
            <a:ext cx="9143833" cy="859147"/>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9"/>
          <p:cNvSpPr txBox="1"/>
          <p:nvPr>
            <p:ph idx="1" type="subTitle"/>
          </p:nvPr>
        </p:nvSpPr>
        <p:spPr>
          <a:xfrm>
            <a:off x="2039275" y="2457025"/>
            <a:ext cx="50715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2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370" name="Google Shape;370;p39"/>
          <p:cNvSpPr txBox="1"/>
          <p:nvPr/>
        </p:nvSpPr>
        <p:spPr>
          <a:xfrm>
            <a:off x="2039275" y="3740053"/>
            <a:ext cx="5071500" cy="554100"/>
          </a:xfrm>
          <a:prstGeom prst="rect">
            <a:avLst/>
          </a:prstGeom>
          <a:noFill/>
          <a:ln>
            <a:noFill/>
          </a:ln>
        </p:spPr>
        <p:txBody>
          <a:bodyPr anchorCtr="0" anchor="t" bIns="91425" lIns="91425" spcFirstLastPara="1" rIns="91425" wrap="square" tIns="91425">
            <a:spAutoFit/>
          </a:bodyPr>
          <a:lstStyle/>
          <a:p>
            <a:pPr indent="0" lvl="0" marL="0" rtl="0" algn="ctr">
              <a:spcBef>
                <a:spcPts val="300"/>
              </a:spcBef>
              <a:spcAft>
                <a:spcPts val="0"/>
              </a:spcAft>
              <a:buNone/>
            </a:pPr>
            <a:r>
              <a:rPr lang="en" sz="1200">
                <a:solidFill>
                  <a:schemeClr val="dk2"/>
                </a:solidFill>
                <a:latin typeface="Lato"/>
                <a:ea typeface="Lato"/>
                <a:cs typeface="Lato"/>
                <a:sym typeface="Lato"/>
              </a:rPr>
              <a:t>CREDITS: This presentation template was created by </a:t>
            </a:r>
            <a:r>
              <a:rPr b="1" lang="en" sz="1200">
                <a:solidFill>
                  <a:schemeClr val="dk2"/>
                </a:solidFill>
                <a:uFill>
                  <a:noFill/>
                </a:uFill>
                <a:latin typeface="Lato"/>
                <a:ea typeface="Lato"/>
                <a:cs typeface="Lato"/>
                <a:sym typeface="Lato"/>
                <a:hlinkClick r:id="rId2">
                  <a:extLst>
                    <a:ext uri="{A12FA001-AC4F-418D-AE19-62706E023703}">
                      <ahyp:hlinkClr val="tx"/>
                    </a:ext>
                  </a:extLst>
                </a:hlinkClick>
              </a:rPr>
              <a:t>Slidesgo</a:t>
            </a:r>
            <a:r>
              <a:rPr lang="en" sz="1200">
                <a:solidFill>
                  <a:schemeClr val="dk2"/>
                </a:solidFill>
                <a:latin typeface="Lato"/>
                <a:ea typeface="Lato"/>
                <a:cs typeface="Lato"/>
                <a:sym typeface="Lato"/>
              </a:rPr>
              <a:t>, including icons by </a:t>
            </a:r>
            <a:r>
              <a:rPr b="1" lang="en" sz="1200">
                <a:solidFill>
                  <a:schemeClr val="dk2"/>
                </a:solidFill>
                <a:uFill>
                  <a:noFill/>
                </a:uFill>
                <a:latin typeface="Lato"/>
                <a:ea typeface="Lato"/>
                <a:cs typeface="Lato"/>
                <a:sym typeface="Lato"/>
                <a:hlinkClick r:id="rId3">
                  <a:extLst>
                    <a:ext uri="{A12FA001-AC4F-418D-AE19-62706E023703}">
                      <ahyp:hlinkClr val="tx"/>
                    </a:ext>
                  </a:extLst>
                </a:hlinkClick>
              </a:rPr>
              <a:t>Flaticon</a:t>
            </a:r>
            <a:r>
              <a:rPr lang="en" sz="1200">
                <a:solidFill>
                  <a:schemeClr val="dk2"/>
                </a:solidFill>
                <a:latin typeface="Lato"/>
                <a:ea typeface="Lato"/>
                <a:cs typeface="Lato"/>
                <a:sym typeface="Lato"/>
              </a:rPr>
              <a:t>, and infographics &amp; images by </a:t>
            </a:r>
            <a:r>
              <a:rPr b="1" lang="en" sz="1200">
                <a:solidFill>
                  <a:schemeClr val="dk2"/>
                </a:solidFill>
                <a:uFill>
                  <a:noFill/>
                </a:uFill>
                <a:latin typeface="Lato"/>
                <a:ea typeface="Lato"/>
                <a:cs typeface="Lato"/>
                <a:sym typeface="Lato"/>
                <a:hlinkClick r:id="rId4">
                  <a:extLst>
                    <a:ext uri="{A12FA001-AC4F-418D-AE19-62706E023703}">
                      <ahyp:hlinkClr val="tx"/>
                    </a:ext>
                  </a:extLst>
                </a:hlinkClick>
              </a:rPr>
              <a:t>Freepik</a:t>
            </a:r>
            <a:endParaRPr b="1" sz="1200">
              <a:solidFill>
                <a:schemeClr val="dk2"/>
              </a:solidFill>
              <a:latin typeface="Lato"/>
              <a:ea typeface="Lato"/>
              <a:cs typeface="Lato"/>
              <a:sym typeface="Lato"/>
            </a:endParaRPr>
          </a:p>
        </p:txBody>
      </p:sp>
      <p:sp>
        <p:nvSpPr>
          <p:cNvPr id="371" name="Google Shape;371;p39"/>
          <p:cNvSpPr txBox="1"/>
          <p:nvPr>
            <p:ph idx="2" type="subTitle"/>
          </p:nvPr>
        </p:nvSpPr>
        <p:spPr>
          <a:xfrm>
            <a:off x="1938700" y="4337906"/>
            <a:ext cx="5071500" cy="369300"/>
          </a:xfrm>
          <a:prstGeom prst="rect">
            <a:avLst/>
          </a:prstGeom>
        </p:spPr>
        <p:txBody>
          <a:bodyPr anchorCtr="0" anchor="t" bIns="91425" lIns="91425" spcFirstLastPara="1" rIns="91425" wrap="square" tIns="91425">
            <a:noAutofit/>
          </a:bodyPr>
          <a:lstStyle>
            <a:lvl1pPr lvl="0" rtl="0" algn="ctr">
              <a:lnSpc>
                <a:spcPct val="100000"/>
              </a:lnSpc>
              <a:spcBef>
                <a:spcPts val="300"/>
              </a:spcBef>
              <a:spcAft>
                <a:spcPts val="0"/>
              </a:spcAft>
              <a:buSzPts val="1200"/>
              <a:buNone/>
              <a:defRPr sz="1200">
                <a:solidFill>
                  <a:srgbClr val="FFFBF8"/>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2" name="Google Shape;372;p39"/>
          <p:cNvSpPr txBox="1"/>
          <p:nvPr>
            <p:ph type="ctrTitle"/>
          </p:nvPr>
        </p:nvSpPr>
        <p:spPr>
          <a:xfrm>
            <a:off x="715100" y="1386938"/>
            <a:ext cx="7713900" cy="9597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chemeClr val="dk2"/>
              </a:buClr>
              <a:buSzPts val="3700"/>
              <a:buFont typeface="Poppins Black"/>
              <a:buNone/>
              <a:defRPr sz="7000">
                <a:solidFill>
                  <a:schemeClr val="dk2"/>
                </a:solidFill>
                <a:latin typeface="Poppins Black"/>
                <a:ea typeface="Poppins Black"/>
                <a:cs typeface="Poppins Black"/>
                <a:sym typeface="Poppins Black"/>
              </a:defRPr>
            </a:lvl1pPr>
            <a:lvl2pPr lvl="1" rtl="0" algn="ctr">
              <a:spcBef>
                <a:spcPts val="0"/>
              </a:spcBef>
              <a:spcAft>
                <a:spcPts val="0"/>
              </a:spcAft>
              <a:buClr>
                <a:schemeClr val="dk2"/>
              </a:buClr>
              <a:buSzPts val="5200"/>
              <a:buNone/>
              <a:defRPr sz="5200">
                <a:solidFill>
                  <a:schemeClr val="dk2"/>
                </a:solidFill>
              </a:defRPr>
            </a:lvl2pPr>
            <a:lvl3pPr lvl="2" rtl="0" algn="ctr">
              <a:spcBef>
                <a:spcPts val="0"/>
              </a:spcBef>
              <a:spcAft>
                <a:spcPts val="0"/>
              </a:spcAft>
              <a:buClr>
                <a:schemeClr val="dk2"/>
              </a:buClr>
              <a:buSzPts val="5200"/>
              <a:buNone/>
              <a:defRPr sz="5200">
                <a:solidFill>
                  <a:schemeClr val="dk2"/>
                </a:solidFill>
              </a:defRPr>
            </a:lvl3pPr>
            <a:lvl4pPr lvl="3" rtl="0" algn="ctr">
              <a:spcBef>
                <a:spcPts val="0"/>
              </a:spcBef>
              <a:spcAft>
                <a:spcPts val="0"/>
              </a:spcAft>
              <a:buClr>
                <a:schemeClr val="dk2"/>
              </a:buClr>
              <a:buSzPts val="5200"/>
              <a:buNone/>
              <a:defRPr sz="5200">
                <a:solidFill>
                  <a:schemeClr val="dk2"/>
                </a:solidFill>
              </a:defRPr>
            </a:lvl4pPr>
            <a:lvl5pPr lvl="4" rtl="0" algn="ctr">
              <a:spcBef>
                <a:spcPts val="0"/>
              </a:spcBef>
              <a:spcAft>
                <a:spcPts val="0"/>
              </a:spcAft>
              <a:buClr>
                <a:schemeClr val="dk2"/>
              </a:buClr>
              <a:buSzPts val="5200"/>
              <a:buNone/>
              <a:defRPr sz="5200">
                <a:solidFill>
                  <a:schemeClr val="dk2"/>
                </a:solidFill>
              </a:defRPr>
            </a:lvl5pPr>
            <a:lvl6pPr lvl="5" rtl="0" algn="ctr">
              <a:spcBef>
                <a:spcPts val="0"/>
              </a:spcBef>
              <a:spcAft>
                <a:spcPts val="0"/>
              </a:spcAft>
              <a:buClr>
                <a:schemeClr val="dk2"/>
              </a:buClr>
              <a:buSzPts val="5200"/>
              <a:buNone/>
              <a:defRPr sz="5200">
                <a:solidFill>
                  <a:schemeClr val="dk2"/>
                </a:solidFill>
              </a:defRPr>
            </a:lvl6pPr>
            <a:lvl7pPr lvl="6" rtl="0" algn="ctr">
              <a:spcBef>
                <a:spcPts val="0"/>
              </a:spcBef>
              <a:spcAft>
                <a:spcPts val="0"/>
              </a:spcAft>
              <a:buClr>
                <a:schemeClr val="dk2"/>
              </a:buClr>
              <a:buSzPts val="5200"/>
              <a:buNone/>
              <a:defRPr sz="5200">
                <a:solidFill>
                  <a:schemeClr val="dk2"/>
                </a:solidFill>
              </a:defRPr>
            </a:lvl7pPr>
            <a:lvl8pPr lvl="7" rtl="0" algn="ctr">
              <a:spcBef>
                <a:spcPts val="0"/>
              </a:spcBef>
              <a:spcAft>
                <a:spcPts val="0"/>
              </a:spcAft>
              <a:buClr>
                <a:schemeClr val="dk2"/>
              </a:buClr>
              <a:buSzPts val="5200"/>
              <a:buNone/>
              <a:defRPr sz="5200">
                <a:solidFill>
                  <a:schemeClr val="dk2"/>
                </a:solidFill>
              </a:defRPr>
            </a:lvl8pPr>
            <a:lvl9pPr lvl="8" rtl="0" algn="ctr">
              <a:spcBef>
                <a:spcPts val="0"/>
              </a:spcBef>
              <a:spcAft>
                <a:spcPts val="0"/>
              </a:spcAft>
              <a:buClr>
                <a:schemeClr val="dk2"/>
              </a:buClr>
              <a:buSzPts val="5200"/>
              <a:buNone/>
              <a:defRPr sz="5200">
                <a:solidFill>
                  <a:schemeClr val="dk2"/>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7">
    <p:bg>
      <p:bgPr>
        <a:solidFill>
          <a:schemeClr val="dk1"/>
        </a:solidFill>
      </p:bgPr>
    </p:bg>
    <p:spTree>
      <p:nvGrpSpPr>
        <p:cNvPr id="373" name="Shape 373"/>
        <p:cNvGrpSpPr/>
        <p:nvPr/>
      </p:nvGrpSpPr>
      <p:grpSpPr>
        <a:xfrm>
          <a:off x="0" y="0"/>
          <a:ext cx="0" cy="0"/>
          <a:chOff x="0" y="0"/>
          <a:chExt cx="0" cy="0"/>
        </a:xfrm>
      </p:grpSpPr>
      <p:sp>
        <p:nvSpPr>
          <p:cNvPr id="374" name="Google Shape;374;p40"/>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0"/>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0"/>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0"/>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0"/>
          <p:cNvSpPr/>
          <p:nvPr/>
        </p:nvSpPr>
        <p:spPr>
          <a:xfrm>
            <a:off x="320578"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0"/>
          <p:cNvSpPr/>
          <p:nvPr/>
        </p:nvSpPr>
        <p:spPr>
          <a:xfrm>
            <a:off x="6772253"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51" name="Shape 51"/>
        <p:cNvGrpSpPr/>
        <p:nvPr/>
      </p:nvGrpSpPr>
      <p:grpSpPr>
        <a:xfrm>
          <a:off x="0" y="0"/>
          <a:ext cx="0" cy="0"/>
          <a:chOff x="0" y="0"/>
          <a:chExt cx="0" cy="0"/>
        </a:xfrm>
      </p:grpSpPr>
      <p:sp>
        <p:nvSpPr>
          <p:cNvPr id="52" name="Google Shape;52;p5"/>
          <p:cNvSpPr/>
          <p:nvPr/>
        </p:nvSpPr>
        <p:spPr>
          <a:xfrm>
            <a:off x="259050"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5"/>
          <p:cNvGrpSpPr/>
          <p:nvPr/>
        </p:nvGrpSpPr>
        <p:grpSpPr>
          <a:xfrm>
            <a:off x="7406901" y="172450"/>
            <a:ext cx="1572114" cy="1511851"/>
            <a:chOff x="7384701" y="199425"/>
            <a:chExt cx="1572114" cy="1511851"/>
          </a:xfrm>
        </p:grpSpPr>
        <p:sp>
          <p:nvSpPr>
            <p:cNvPr id="54" name="Google Shape;54;p5"/>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5"/>
          <p:cNvSpPr/>
          <p:nvPr/>
        </p:nvSpPr>
        <p:spPr>
          <a:xfrm>
            <a:off x="1747777" y="4458293"/>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txBox="1"/>
          <p:nvPr>
            <p:ph idx="1" type="subTitle"/>
          </p:nvPr>
        </p:nvSpPr>
        <p:spPr>
          <a:xfrm>
            <a:off x="193575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7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59" name="Google Shape;59;p5"/>
          <p:cNvSpPr txBox="1"/>
          <p:nvPr>
            <p:ph idx="2" type="subTitle"/>
          </p:nvPr>
        </p:nvSpPr>
        <p:spPr>
          <a:xfrm>
            <a:off x="589000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60" name="Google Shape;60;p5"/>
          <p:cNvSpPr txBox="1"/>
          <p:nvPr>
            <p:ph idx="3" type="subTitle"/>
          </p:nvPr>
        </p:nvSpPr>
        <p:spPr>
          <a:xfrm>
            <a:off x="1935600"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 name="Google Shape;61;p5"/>
          <p:cNvSpPr txBox="1"/>
          <p:nvPr>
            <p:ph idx="4" type="subTitle"/>
          </p:nvPr>
        </p:nvSpPr>
        <p:spPr>
          <a:xfrm>
            <a:off x="5890125"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2" name="Google Shape;62;p5"/>
          <p:cNvSpPr txBox="1"/>
          <p:nvPr>
            <p:ph type="title"/>
          </p:nvPr>
        </p:nvSpPr>
        <p:spPr>
          <a:xfrm>
            <a:off x="555050" y="33180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_1">
    <p:bg>
      <p:bgPr>
        <a:solidFill>
          <a:schemeClr val="dk1"/>
        </a:solidFill>
      </p:bgPr>
    </p:bg>
    <p:spTree>
      <p:nvGrpSpPr>
        <p:cNvPr id="380" name="Shape 380"/>
        <p:cNvGrpSpPr/>
        <p:nvPr/>
      </p:nvGrpSpPr>
      <p:grpSpPr>
        <a:xfrm>
          <a:off x="0" y="0"/>
          <a:ext cx="0" cy="0"/>
          <a:chOff x="0" y="0"/>
          <a:chExt cx="0" cy="0"/>
        </a:xfrm>
      </p:grpSpPr>
      <p:sp>
        <p:nvSpPr>
          <p:cNvPr id="381" name="Google Shape;381;p41"/>
          <p:cNvSpPr/>
          <p:nvPr/>
        </p:nvSpPr>
        <p:spPr>
          <a:xfrm>
            <a:off x="-1163099" y="2720950"/>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1"/>
          <p:cNvSpPr/>
          <p:nvPr/>
        </p:nvSpPr>
        <p:spPr>
          <a:xfrm>
            <a:off x="2247520" y="3599491"/>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1"/>
          <p:cNvSpPr/>
          <p:nvPr/>
        </p:nvSpPr>
        <p:spPr>
          <a:xfrm>
            <a:off x="7619578" y="273638"/>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1"/>
          <p:cNvSpPr/>
          <p:nvPr/>
        </p:nvSpPr>
        <p:spPr>
          <a:xfrm>
            <a:off x="6134550" y="342111"/>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1"/>
          <p:cNvSpPr/>
          <p:nvPr/>
        </p:nvSpPr>
        <p:spPr>
          <a:xfrm>
            <a:off x="7204628" y="41116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1"/>
          <p:cNvSpPr/>
          <p:nvPr/>
        </p:nvSpPr>
        <p:spPr>
          <a:xfrm>
            <a:off x="-678222" y="34210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390" name="Shape 390"/>
        <p:cNvGrpSpPr/>
        <p:nvPr/>
      </p:nvGrpSpPr>
      <p:grpSpPr>
        <a:xfrm>
          <a:off x="0" y="0"/>
          <a:ext cx="0" cy="0"/>
          <a:chOff x="0" y="0"/>
          <a:chExt cx="0" cy="0"/>
        </a:xfrm>
      </p:grpSpPr>
      <p:grpSp>
        <p:nvGrpSpPr>
          <p:cNvPr id="391" name="Google Shape;391;p43"/>
          <p:cNvGrpSpPr/>
          <p:nvPr/>
        </p:nvGrpSpPr>
        <p:grpSpPr>
          <a:xfrm>
            <a:off x="1329477" y="1798619"/>
            <a:ext cx="1171773" cy="564308"/>
            <a:chOff x="1329477" y="1798619"/>
            <a:chExt cx="1171773" cy="564308"/>
          </a:xfrm>
        </p:grpSpPr>
        <p:sp>
          <p:nvSpPr>
            <p:cNvPr id="392" name="Google Shape;392;p43"/>
            <p:cNvSpPr/>
            <p:nvPr/>
          </p:nvSpPr>
          <p:spPr>
            <a:xfrm>
              <a:off x="1844541" y="1845359"/>
              <a:ext cx="104307" cy="55063"/>
            </a:xfrm>
            <a:custGeom>
              <a:rect b="b" l="l" r="r" t="t"/>
              <a:pathLst>
                <a:path extrusionOk="0" h="1429" w="2707">
                  <a:moveTo>
                    <a:pt x="1969" y="0"/>
                  </a:moveTo>
                  <a:cubicBezTo>
                    <a:pt x="841" y="0"/>
                    <a:pt x="0" y="576"/>
                    <a:pt x="0" y="576"/>
                  </a:cubicBezTo>
                  <a:lnTo>
                    <a:pt x="1871" y="1428"/>
                  </a:lnTo>
                  <a:lnTo>
                    <a:pt x="2640" y="1378"/>
                  </a:lnTo>
                  <a:cubicBezTo>
                    <a:pt x="2707" y="459"/>
                    <a:pt x="2189" y="8"/>
                    <a:pt x="2189" y="8"/>
                  </a:cubicBezTo>
                  <a:cubicBezTo>
                    <a:pt x="2114" y="3"/>
                    <a:pt x="2041" y="0"/>
                    <a:pt x="19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3"/>
            <p:cNvSpPr/>
            <p:nvPr/>
          </p:nvSpPr>
          <p:spPr>
            <a:xfrm>
              <a:off x="1867044" y="1864972"/>
              <a:ext cx="75370" cy="31558"/>
            </a:xfrm>
            <a:custGeom>
              <a:rect b="b" l="l" r="r" t="t"/>
              <a:pathLst>
                <a:path extrusionOk="0" h="819" w="1956">
                  <a:moveTo>
                    <a:pt x="1822" y="0"/>
                  </a:moveTo>
                  <a:cubicBezTo>
                    <a:pt x="1822" y="0"/>
                    <a:pt x="619" y="134"/>
                    <a:pt x="1" y="401"/>
                  </a:cubicBezTo>
                  <a:lnTo>
                    <a:pt x="1572" y="819"/>
                  </a:lnTo>
                  <a:lnTo>
                    <a:pt x="1956" y="702"/>
                  </a:lnTo>
                  <a:cubicBezTo>
                    <a:pt x="1956" y="702"/>
                    <a:pt x="1956" y="334"/>
                    <a:pt x="1822"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3"/>
            <p:cNvSpPr/>
            <p:nvPr/>
          </p:nvSpPr>
          <p:spPr>
            <a:xfrm>
              <a:off x="1962335" y="1895567"/>
              <a:ext cx="105001" cy="55063"/>
            </a:xfrm>
            <a:custGeom>
              <a:rect b="b" l="l" r="r" t="t"/>
              <a:pathLst>
                <a:path extrusionOk="0" h="1429" w="2725">
                  <a:moveTo>
                    <a:pt x="1986" y="1"/>
                  </a:moveTo>
                  <a:cubicBezTo>
                    <a:pt x="857" y="1"/>
                    <a:pt x="1" y="576"/>
                    <a:pt x="1" y="576"/>
                  </a:cubicBezTo>
                  <a:lnTo>
                    <a:pt x="1889" y="1428"/>
                  </a:lnTo>
                  <a:lnTo>
                    <a:pt x="2657" y="1362"/>
                  </a:lnTo>
                  <a:cubicBezTo>
                    <a:pt x="2724" y="443"/>
                    <a:pt x="2206" y="8"/>
                    <a:pt x="2206" y="8"/>
                  </a:cubicBezTo>
                  <a:cubicBezTo>
                    <a:pt x="2132" y="3"/>
                    <a:pt x="2058" y="1"/>
                    <a:pt x="19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3"/>
            <p:cNvSpPr/>
            <p:nvPr/>
          </p:nvSpPr>
          <p:spPr>
            <a:xfrm>
              <a:off x="1985532" y="1915180"/>
              <a:ext cx="75370" cy="31597"/>
            </a:xfrm>
            <a:custGeom>
              <a:rect b="b" l="l" r="r" t="t"/>
              <a:pathLst>
                <a:path extrusionOk="0" h="820" w="1956">
                  <a:moveTo>
                    <a:pt x="1805" y="0"/>
                  </a:moveTo>
                  <a:cubicBezTo>
                    <a:pt x="1805" y="0"/>
                    <a:pt x="618" y="117"/>
                    <a:pt x="0" y="401"/>
                  </a:cubicBezTo>
                  <a:lnTo>
                    <a:pt x="1554" y="819"/>
                  </a:lnTo>
                  <a:lnTo>
                    <a:pt x="1955" y="685"/>
                  </a:lnTo>
                  <a:cubicBezTo>
                    <a:pt x="1955" y="685"/>
                    <a:pt x="1955" y="335"/>
                    <a:pt x="1805"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3"/>
            <p:cNvSpPr/>
            <p:nvPr/>
          </p:nvSpPr>
          <p:spPr>
            <a:xfrm>
              <a:off x="1944957" y="2169494"/>
              <a:ext cx="139102" cy="74753"/>
            </a:xfrm>
            <a:custGeom>
              <a:rect b="b" l="l" r="r" t="t"/>
              <a:pathLst>
                <a:path extrusionOk="0" h="1940" w="3610">
                  <a:moveTo>
                    <a:pt x="3092" y="0"/>
                  </a:moveTo>
                  <a:cubicBezTo>
                    <a:pt x="3092" y="0"/>
                    <a:pt x="2474" y="0"/>
                    <a:pt x="1471" y="284"/>
                  </a:cubicBezTo>
                  <a:lnTo>
                    <a:pt x="1" y="1755"/>
                  </a:lnTo>
                  <a:cubicBezTo>
                    <a:pt x="1" y="1755"/>
                    <a:pt x="540" y="1939"/>
                    <a:pt x="1115" y="1939"/>
                  </a:cubicBezTo>
                  <a:cubicBezTo>
                    <a:pt x="1139" y="1939"/>
                    <a:pt x="1163" y="1939"/>
                    <a:pt x="1187" y="1938"/>
                  </a:cubicBezTo>
                  <a:cubicBezTo>
                    <a:pt x="1187" y="1938"/>
                    <a:pt x="2691" y="1788"/>
                    <a:pt x="3409" y="1420"/>
                  </a:cubicBezTo>
                  <a:cubicBezTo>
                    <a:pt x="3409" y="1420"/>
                    <a:pt x="3610" y="485"/>
                    <a:pt x="3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3"/>
            <p:cNvSpPr/>
            <p:nvPr/>
          </p:nvSpPr>
          <p:spPr>
            <a:xfrm>
              <a:off x="1599243" y="1798619"/>
              <a:ext cx="439771" cy="202450"/>
            </a:xfrm>
            <a:custGeom>
              <a:rect b="b" l="l" r="r" t="t"/>
              <a:pathLst>
                <a:path extrusionOk="0" h="5254" w="11413">
                  <a:moveTo>
                    <a:pt x="11412" y="3577"/>
                  </a:moveTo>
                  <a:lnTo>
                    <a:pt x="11412" y="3577"/>
                  </a:lnTo>
                  <a:cubicBezTo>
                    <a:pt x="11412" y="3577"/>
                    <a:pt x="11412" y="3577"/>
                    <a:pt x="11412" y="3577"/>
                  </a:cubicBezTo>
                  <a:cubicBezTo>
                    <a:pt x="11412" y="3577"/>
                    <a:pt x="11412" y="3577"/>
                    <a:pt x="11412" y="3577"/>
                  </a:cubicBezTo>
                  <a:close/>
                  <a:moveTo>
                    <a:pt x="1432" y="1"/>
                  </a:moveTo>
                  <a:cubicBezTo>
                    <a:pt x="1428" y="1"/>
                    <a:pt x="1424" y="1"/>
                    <a:pt x="1420" y="1"/>
                  </a:cubicBezTo>
                  <a:cubicBezTo>
                    <a:pt x="719" y="1"/>
                    <a:pt x="0" y="302"/>
                    <a:pt x="0" y="302"/>
                  </a:cubicBezTo>
                  <a:lnTo>
                    <a:pt x="6115" y="5198"/>
                  </a:lnTo>
                  <a:cubicBezTo>
                    <a:pt x="6338" y="5236"/>
                    <a:pt x="6564" y="5254"/>
                    <a:pt x="6791" y="5254"/>
                  </a:cubicBezTo>
                  <a:cubicBezTo>
                    <a:pt x="9018" y="5254"/>
                    <a:pt x="11376" y="3577"/>
                    <a:pt x="11412" y="3577"/>
                  </a:cubicBezTo>
                  <a:cubicBezTo>
                    <a:pt x="11412" y="3577"/>
                    <a:pt x="11412" y="3577"/>
                    <a:pt x="11412" y="3577"/>
                  </a:cubicBezTo>
                  <a:lnTo>
                    <a:pt x="11412" y="3577"/>
                  </a:lnTo>
                  <a:cubicBezTo>
                    <a:pt x="10730" y="3111"/>
                    <a:pt x="2196" y="1"/>
                    <a:pt x="14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3"/>
            <p:cNvSpPr/>
            <p:nvPr/>
          </p:nvSpPr>
          <p:spPr>
            <a:xfrm>
              <a:off x="1348782" y="2050814"/>
              <a:ext cx="167424" cy="92940"/>
            </a:xfrm>
            <a:custGeom>
              <a:rect b="b" l="l" r="r" t="t"/>
              <a:pathLst>
                <a:path extrusionOk="0" h="2412" w="4345">
                  <a:moveTo>
                    <a:pt x="1761" y="0"/>
                  </a:moveTo>
                  <a:cubicBezTo>
                    <a:pt x="798" y="0"/>
                    <a:pt x="0" y="257"/>
                    <a:pt x="0" y="257"/>
                  </a:cubicBezTo>
                  <a:lnTo>
                    <a:pt x="2941" y="2412"/>
                  </a:lnTo>
                  <a:lnTo>
                    <a:pt x="4345" y="1978"/>
                  </a:lnTo>
                  <a:lnTo>
                    <a:pt x="2006" y="6"/>
                  </a:lnTo>
                  <a:cubicBezTo>
                    <a:pt x="1923" y="2"/>
                    <a:pt x="1842" y="0"/>
                    <a:pt x="1761"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3"/>
            <p:cNvSpPr/>
            <p:nvPr/>
          </p:nvSpPr>
          <p:spPr>
            <a:xfrm>
              <a:off x="1424113" y="1858383"/>
              <a:ext cx="1077138" cy="314348"/>
            </a:xfrm>
            <a:custGeom>
              <a:rect b="b" l="l" r="r" t="t"/>
              <a:pathLst>
                <a:path extrusionOk="0" h="8158" w="27954">
                  <a:moveTo>
                    <a:pt x="23796" y="1"/>
                  </a:moveTo>
                  <a:cubicBezTo>
                    <a:pt x="22817" y="1"/>
                    <a:pt x="21509" y="191"/>
                    <a:pt x="19817" y="789"/>
                  </a:cubicBezTo>
                  <a:cubicBezTo>
                    <a:pt x="15222" y="2393"/>
                    <a:pt x="4295" y="5267"/>
                    <a:pt x="117" y="7573"/>
                  </a:cubicBezTo>
                  <a:cubicBezTo>
                    <a:pt x="117" y="7573"/>
                    <a:pt x="0" y="7907"/>
                    <a:pt x="318" y="8158"/>
                  </a:cubicBezTo>
                  <a:cubicBezTo>
                    <a:pt x="318" y="8158"/>
                    <a:pt x="10594" y="7890"/>
                    <a:pt x="15857" y="5885"/>
                  </a:cubicBezTo>
                  <a:cubicBezTo>
                    <a:pt x="21387" y="3763"/>
                    <a:pt x="24211" y="3045"/>
                    <a:pt x="26367" y="1875"/>
                  </a:cubicBezTo>
                  <a:cubicBezTo>
                    <a:pt x="27102" y="1474"/>
                    <a:pt x="27954" y="672"/>
                    <a:pt x="26199" y="572"/>
                  </a:cubicBezTo>
                  <a:cubicBezTo>
                    <a:pt x="26199" y="572"/>
                    <a:pt x="25494" y="1"/>
                    <a:pt x="237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3"/>
            <p:cNvSpPr/>
            <p:nvPr/>
          </p:nvSpPr>
          <p:spPr>
            <a:xfrm>
              <a:off x="1329477" y="1947663"/>
              <a:ext cx="309724" cy="180640"/>
            </a:xfrm>
            <a:custGeom>
              <a:rect b="b" l="l" r="r" t="t"/>
              <a:pathLst>
                <a:path extrusionOk="0" h="4688" w="8038">
                  <a:moveTo>
                    <a:pt x="1567" y="0"/>
                  </a:moveTo>
                  <a:cubicBezTo>
                    <a:pt x="812" y="0"/>
                    <a:pt x="0" y="427"/>
                    <a:pt x="0" y="427"/>
                  </a:cubicBezTo>
                  <a:lnTo>
                    <a:pt x="4044" y="4688"/>
                  </a:lnTo>
                  <a:cubicBezTo>
                    <a:pt x="6049" y="4036"/>
                    <a:pt x="8037" y="3151"/>
                    <a:pt x="8037" y="3117"/>
                  </a:cubicBezTo>
                  <a:cubicBezTo>
                    <a:pt x="7352" y="2833"/>
                    <a:pt x="2540" y="93"/>
                    <a:pt x="1755" y="10"/>
                  </a:cubicBezTo>
                  <a:cubicBezTo>
                    <a:pt x="1693" y="3"/>
                    <a:pt x="1630" y="0"/>
                    <a:pt x="15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3"/>
            <p:cNvSpPr/>
            <p:nvPr/>
          </p:nvSpPr>
          <p:spPr>
            <a:xfrm>
              <a:off x="1433130" y="1882967"/>
              <a:ext cx="1032093" cy="284640"/>
            </a:xfrm>
            <a:custGeom>
              <a:rect b="b" l="l" r="r" t="t"/>
              <a:pathLst>
                <a:path extrusionOk="0" h="7387" w="26785">
                  <a:moveTo>
                    <a:pt x="24980" y="1"/>
                  </a:moveTo>
                  <a:lnTo>
                    <a:pt x="67" y="7085"/>
                  </a:lnTo>
                  <a:cubicBezTo>
                    <a:pt x="0" y="7303"/>
                    <a:pt x="167" y="7386"/>
                    <a:pt x="167" y="7386"/>
                  </a:cubicBezTo>
                  <a:cubicBezTo>
                    <a:pt x="14971" y="6049"/>
                    <a:pt x="13300" y="5298"/>
                    <a:pt x="17544" y="3978"/>
                  </a:cubicBezTo>
                  <a:cubicBezTo>
                    <a:pt x="21889" y="2674"/>
                    <a:pt x="26784" y="937"/>
                    <a:pt x="26617" y="536"/>
                  </a:cubicBezTo>
                  <a:cubicBezTo>
                    <a:pt x="26523" y="312"/>
                    <a:pt x="26164" y="279"/>
                    <a:pt x="25960" y="279"/>
                  </a:cubicBezTo>
                  <a:cubicBezTo>
                    <a:pt x="25874" y="279"/>
                    <a:pt x="25815" y="285"/>
                    <a:pt x="25815" y="285"/>
                  </a:cubicBezTo>
                  <a:cubicBezTo>
                    <a:pt x="25581" y="101"/>
                    <a:pt x="24980" y="1"/>
                    <a:pt x="249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3"/>
            <p:cNvSpPr/>
            <p:nvPr/>
          </p:nvSpPr>
          <p:spPr>
            <a:xfrm>
              <a:off x="1429277" y="2140518"/>
              <a:ext cx="164842" cy="110781"/>
            </a:xfrm>
            <a:custGeom>
              <a:rect b="b" l="l" r="r" t="t"/>
              <a:pathLst>
                <a:path extrusionOk="0" h="2875" w="4278">
                  <a:moveTo>
                    <a:pt x="4277" y="0"/>
                  </a:moveTo>
                  <a:cubicBezTo>
                    <a:pt x="2607" y="234"/>
                    <a:pt x="1036" y="635"/>
                    <a:pt x="1069" y="669"/>
                  </a:cubicBezTo>
                  <a:cubicBezTo>
                    <a:pt x="936" y="1003"/>
                    <a:pt x="0" y="2874"/>
                    <a:pt x="0" y="2874"/>
                  </a:cubicBezTo>
                  <a:cubicBezTo>
                    <a:pt x="0" y="2874"/>
                    <a:pt x="1253" y="2423"/>
                    <a:pt x="1671" y="2239"/>
                  </a:cubicBezTo>
                  <a:cubicBezTo>
                    <a:pt x="2089" y="2039"/>
                    <a:pt x="4277" y="0"/>
                    <a:pt x="4277"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3"/>
            <p:cNvSpPr/>
            <p:nvPr/>
          </p:nvSpPr>
          <p:spPr>
            <a:xfrm>
              <a:off x="1962335" y="2192652"/>
              <a:ext cx="111436" cy="46316"/>
            </a:xfrm>
            <a:custGeom>
              <a:rect b="b" l="l" r="r" t="t"/>
              <a:pathLst>
                <a:path extrusionOk="0" h="1202" w="2892">
                  <a:moveTo>
                    <a:pt x="2741" y="1"/>
                  </a:moveTo>
                  <a:cubicBezTo>
                    <a:pt x="2741" y="1"/>
                    <a:pt x="953" y="268"/>
                    <a:pt x="285" y="335"/>
                  </a:cubicBezTo>
                  <a:lnTo>
                    <a:pt x="1" y="1137"/>
                  </a:lnTo>
                  <a:cubicBezTo>
                    <a:pt x="1" y="1137"/>
                    <a:pt x="289" y="1201"/>
                    <a:pt x="576" y="1201"/>
                  </a:cubicBezTo>
                  <a:cubicBezTo>
                    <a:pt x="648" y="1201"/>
                    <a:pt x="719" y="1197"/>
                    <a:pt x="786" y="1187"/>
                  </a:cubicBezTo>
                  <a:cubicBezTo>
                    <a:pt x="1087" y="1137"/>
                    <a:pt x="2089" y="987"/>
                    <a:pt x="2825" y="686"/>
                  </a:cubicBezTo>
                  <a:cubicBezTo>
                    <a:pt x="2825" y="686"/>
                    <a:pt x="2891" y="318"/>
                    <a:pt x="2741" y="1"/>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3"/>
            <p:cNvSpPr/>
            <p:nvPr/>
          </p:nvSpPr>
          <p:spPr>
            <a:xfrm>
              <a:off x="2024141" y="2060023"/>
              <a:ext cx="132667" cy="71516"/>
            </a:xfrm>
            <a:custGeom>
              <a:rect b="b" l="l" r="r" t="t"/>
              <a:pathLst>
                <a:path extrusionOk="0" h="1856" w="3443">
                  <a:moveTo>
                    <a:pt x="2958" y="1"/>
                  </a:moveTo>
                  <a:cubicBezTo>
                    <a:pt x="2958" y="1"/>
                    <a:pt x="2357" y="1"/>
                    <a:pt x="1388" y="285"/>
                  </a:cubicBezTo>
                  <a:lnTo>
                    <a:pt x="1" y="1672"/>
                  </a:lnTo>
                  <a:cubicBezTo>
                    <a:pt x="1" y="1672"/>
                    <a:pt x="535" y="1855"/>
                    <a:pt x="1137" y="1855"/>
                  </a:cubicBezTo>
                  <a:cubicBezTo>
                    <a:pt x="1137" y="1855"/>
                    <a:pt x="2557" y="1705"/>
                    <a:pt x="3259" y="1354"/>
                  </a:cubicBezTo>
                  <a:cubicBezTo>
                    <a:pt x="3259" y="1354"/>
                    <a:pt x="3443" y="452"/>
                    <a:pt x="2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3"/>
            <p:cNvSpPr/>
            <p:nvPr/>
          </p:nvSpPr>
          <p:spPr>
            <a:xfrm>
              <a:off x="2040903" y="2081293"/>
              <a:ext cx="105618" cy="44698"/>
            </a:xfrm>
            <a:custGeom>
              <a:rect b="b" l="l" r="r" t="t"/>
              <a:pathLst>
                <a:path extrusionOk="0" h="1160" w="2741">
                  <a:moveTo>
                    <a:pt x="2590" y="0"/>
                  </a:moveTo>
                  <a:cubicBezTo>
                    <a:pt x="2590" y="0"/>
                    <a:pt x="869" y="251"/>
                    <a:pt x="234" y="318"/>
                  </a:cubicBezTo>
                  <a:lnTo>
                    <a:pt x="0" y="1103"/>
                  </a:lnTo>
                  <a:cubicBezTo>
                    <a:pt x="0" y="1103"/>
                    <a:pt x="235" y="1159"/>
                    <a:pt x="487" y="1159"/>
                  </a:cubicBezTo>
                  <a:cubicBezTo>
                    <a:pt x="570" y="1159"/>
                    <a:pt x="656" y="1153"/>
                    <a:pt x="735" y="1136"/>
                  </a:cubicBezTo>
                  <a:cubicBezTo>
                    <a:pt x="1019" y="1103"/>
                    <a:pt x="1989" y="953"/>
                    <a:pt x="2674" y="652"/>
                  </a:cubicBezTo>
                  <a:cubicBezTo>
                    <a:pt x="2674" y="652"/>
                    <a:pt x="2740" y="301"/>
                    <a:pt x="2590"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3"/>
            <p:cNvSpPr/>
            <p:nvPr/>
          </p:nvSpPr>
          <p:spPr>
            <a:xfrm>
              <a:off x="1777572" y="2011742"/>
              <a:ext cx="422393" cy="351185"/>
            </a:xfrm>
            <a:custGeom>
              <a:rect b="b" l="l" r="r" t="t"/>
              <a:pathLst>
                <a:path extrusionOk="0" h="9114" w="10962">
                  <a:moveTo>
                    <a:pt x="10443" y="1"/>
                  </a:moveTo>
                  <a:cubicBezTo>
                    <a:pt x="7837" y="402"/>
                    <a:pt x="4595" y="2189"/>
                    <a:pt x="4595" y="2189"/>
                  </a:cubicBezTo>
                  <a:lnTo>
                    <a:pt x="0" y="9040"/>
                  </a:lnTo>
                  <a:cubicBezTo>
                    <a:pt x="0" y="9040"/>
                    <a:pt x="193" y="9114"/>
                    <a:pt x="508" y="9114"/>
                  </a:cubicBezTo>
                  <a:cubicBezTo>
                    <a:pt x="863" y="9114"/>
                    <a:pt x="1372" y="9020"/>
                    <a:pt x="1939" y="8622"/>
                  </a:cubicBezTo>
                  <a:cubicBezTo>
                    <a:pt x="4178" y="7002"/>
                    <a:pt x="10961" y="1"/>
                    <a:pt x="104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3"/>
            <p:cNvSpPr/>
            <p:nvPr/>
          </p:nvSpPr>
          <p:spPr>
            <a:xfrm>
              <a:off x="2389853" y="1870097"/>
              <a:ext cx="38032" cy="29709"/>
            </a:xfrm>
            <a:custGeom>
              <a:rect b="b" l="l" r="r" t="t"/>
              <a:pathLst>
                <a:path extrusionOk="0" h="771" w="987">
                  <a:moveTo>
                    <a:pt x="652" y="1"/>
                  </a:moveTo>
                  <a:cubicBezTo>
                    <a:pt x="652" y="1"/>
                    <a:pt x="585" y="285"/>
                    <a:pt x="34" y="519"/>
                  </a:cubicBezTo>
                  <a:lnTo>
                    <a:pt x="0" y="769"/>
                  </a:lnTo>
                  <a:cubicBezTo>
                    <a:pt x="0" y="770"/>
                    <a:pt x="2" y="771"/>
                    <a:pt x="6" y="771"/>
                  </a:cubicBezTo>
                  <a:cubicBezTo>
                    <a:pt x="76" y="771"/>
                    <a:pt x="733" y="626"/>
                    <a:pt x="986" y="168"/>
                  </a:cubicBezTo>
                  <a:cubicBezTo>
                    <a:pt x="903" y="118"/>
                    <a:pt x="802" y="68"/>
                    <a:pt x="652"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8" name="Google Shape;408;p43"/>
          <p:cNvSpPr/>
          <p:nvPr/>
        </p:nvSpPr>
        <p:spPr>
          <a:xfrm>
            <a:off x="-195099" y="2327208"/>
            <a:ext cx="3335026" cy="2816764"/>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3"/>
          <p:cNvSpPr/>
          <p:nvPr/>
        </p:nvSpPr>
        <p:spPr>
          <a:xfrm>
            <a:off x="925156" y="2160478"/>
            <a:ext cx="363130" cy="164226"/>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3"/>
          <p:cNvSpPr/>
          <p:nvPr/>
        </p:nvSpPr>
        <p:spPr>
          <a:xfrm>
            <a:off x="-9" y="4008882"/>
            <a:ext cx="793847" cy="1135090"/>
          </a:xfrm>
          <a:custGeom>
            <a:rect b="b" l="l" r="r" t="t"/>
            <a:pathLst>
              <a:path extrusionOk="0" h="29458" w="20602">
                <a:moveTo>
                  <a:pt x="0" y="1"/>
                </a:moveTo>
                <a:lnTo>
                  <a:pt x="0" y="29458"/>
                </a:lnTo>
                <a:lnTo>
                  <a:pt x="20602" y="29458"/>
                </a:lnTo>
                <a:cubicBezTo>
                  <a:pt x="14988" y="28856"/>
                  <a:pt x="17711" y="25748"/>
                  <a:pt x="15957" y="22824"/>
                </a:cubicBezTo>
                <a:cubicBezTo>
                  <a:pt x="14992" y="21230"/>
                  <a:pt x="14069" y="20410"/>
                  <a:pt x="12777" y="20410"/>
                </a:cubicBezTo>
                <a:cubicBezTo>
                  <a:pt x="12078" y="20410"/>
                  <a:pt x="11272" y="20650"/>
                  <a:pt x="10293" y="21137"/>
                </a:cubicBezTo>
                <a:cubicBezTo>
                  <a:pt x="12248" y="16835"/>
                  <a:pt x="9150" y="13026"/>
                  <a:pt x="4919" y="13026"/>
                </a:cubicBezTo>
                <a:cubicBezTo>
                  <a:pt x="4812" y="13026"/>
                  <a:pt x="4704" y="13028"/>
                  <a:pt x="4595" y="13033"/>
                </a:cubicBezTo>
                <a:cubicBezTo>
                  <a:pt x="6483" y="6767"/>
                  <a:pt x="3860" y="234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3"/>
          <p:cNvSpPr/>
          <p:nvPr/>
        </p:nvSpPr>
        <p:spPr>
          <a:xfrm>
            <a:off x="1682281" y="3309054"/>
            <a:ext cx="5715911" cy="195402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3"/>
          <p:cNvSpPr/>
          <p:nvPr/>
        </p:nvSpPr>
        <p:spPr>
          <a:xfrm>
            <a:off x="1426720" y="30888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3"/>
          <p:cNvSpPr/>
          <p:nvPr/>
        </p:nvSpPr>
        <p:spPr>
          <a:xfrm>
            <a:off x="5736439" y="3620012"/>
            <a:ext cx="4248632" cy="2511124"/>
          </a:xfrm>
          <a:custGeom>
            <a:rect b="b" l="l" r="r" t="t"/>
            <a:pathLst>
              <a:path extrusionOk="0" h="65169" w="110261">
                <a:moveTo>
                  <a:pt x="59187" y="1"/>
                </a:moveTo>
                <a:cubicBezTo>
                  <a:pt x="53901" y="1"/>
                  <a:pt x="48943" y="2323"/>
                  <a:pt x="45531" y="6183"/>
                </a:cubicBezTo>
                <a:cubicBezTo>
                  <a:pt x="44464" y="7391"/>
                  <a:pt x="42952" y="8026"/>
                  <a:pt x="41382" y="8026"/>
                </a:cubicBezTo>
                <a:cubicBezTo>
                  <a:pt x="40912" y="8026"/>
                  <a:pt x="40437" y="7969"/>
                  <a:pt x="39967" y="7854"/>
                </a:cubicBezTo>
                <a:lnTo>
                  <a:pt x="39934" y="7854"/>
                </a:lnTo>
                <a:cubicBezTo>
                  <a:pt x="38270" y="7457"/>
                  <a:pt x="36605" y="7267"/>
                  <a:pt x="34966" y="7267"/>
                </a:cubicBezTo>
                <a:cubicBezTo>
                  <a:pt x="28742" y="7267"/>
                  <a:pt x="22899" y="10011"/>
                  <a:pt x="18931" y="14587"/>
                </a:cubicBezTo>
                <a:cubicBezTo>
                  <a:pt x="16458" y="17444"/>
                  <a:pt x="13300" y="19717"/>
                  <a:pt x="9691" y="20853"/>
                </a:cubicBezTo>
                <a:cubicBezTo>
                  <a:pt x="5631" y="22106"/>
                  <a:pt x="2340" y="25448"/>
                  <a:pt x="1354" y="29892"/>
                </a:cubicBezTo>
                <a:cubicBezTo>
                  <a:pt x="0" y="36074"/>
                  <a:pt x="3693" y="42340"/>
                  <a:pt x="9725" y="44161"/>
                </a:cubicBezTo>
                <a:cubicBezTo>
                  <a:pt x="10909" y="44516"/>
                  <a:pt x="12099" y="44684"/>
                  <a:pt x="13265" y="44684"/>
                </a:cubicBezTo>
                <a:cubicBezTo>
                  <a:pt x="15504" y="44684"/>
                  <a:pt x="17653" y="44062"/>
                  <a:pt x="19499" y="42941"/>
                </a:cubicBezTo>
                <a:cubicBezTo>
                  <a:pt x="22240" y="45882"/>
                  <a:pt x="25815" y="48054"/>
                  <a:pt x="29992" y="49057"/>
                </a:cubicBezTo>
                <a:cubicBezTo>
                  <a:pt x="31636" y="49441"/>
                  <a:pt x="33296" y="49631"/>
                  <a:pt x="34921" y="49631"/>
                </a:cubicBezTo>
                <a:cubicBezTo>
                  <a:pt x="35625" y="49631"/>
                  <a:pt x="36323" y="49595"/>
                  <a:pt x="37010" y="49525"/>
                </a:cubicBezTo>
                <a:cubicBezTo>
                  <a:pt x="38163" y="56709"/>
                  <a:pt x="43476" y="62841"/>
                  <a:pt x="50995" y="64646"/>
                </a:cubicBezTo>
                <a:cubicBezTo>
                  <a:pt x="52460" y="64999"/>
                  <a:pt x="53925" y="65168"/>
                  <a:pt x="55368" y="65168"/>
                </a:cubicBezTo>
                <a:cubicBezTo>
                  <a:pt x="63749" y="65168"/>
                  <a:pt x="71346" y="59455"/>
                  <a:pt x="73384" y="50945"/>
                </a:cubicBezTo>
                <a:cubicBezTo>
                  <a:pt x="73535" y="50360"/>
                  <a:pt x="73635" y="49775"/>
                  <a:pt x="73719" y="49174"/>
                </a:cubicBezTo>
                <a:cubicBezTo>
                  <a:pt x="75774" y="50845"/>
                  <a:pt x="78197" y="52098"/>
                  <a:pt x="80953" y="52766"/>
                </a:cubicBezTo>
                <a:cubicBezTo>
                  <a:pt x="82340" y="53110"/>
                  <a:pt x="83740" y="53272"/>
                  <a:pt x="85120" y="53272"/>
                </a:cubicBezTo>
                <a:cubicBezTo>
                  <a:pt x="85952" y="53272"/>
                  <a:pt x="86776" y="53213"/>
                  <a:pt x="87587" y="53100"/>
                </a:cubicBezTo>
                <a:cubicBezTo>
                  <a:pt x="89308" y="55707"/>
                  <a:pt x="92065" y="57628"/>
                  <a:pt x="95440" y="58213"/>
                </a:cubicBezTo>
                <a:cubicBezTo>
                  <a:pt x="96107" y="58330"/>
                  <a:pt x="96772" y="58386"/>
                  <a:pt x="97430" y="58386"/>
                </a:cubicBezTo>
                <a:cubicBezTo>
                  <a:pt x="102609" y="58386"/>
                  <a:pt x="107335" y="54888"/>
                  <a:pt x="108773" y="49759"/>
                </a:cubicBezTo>
                <a:cubicBezTo>
                  <a:pt x="110260" y="44429"/>
                  <a:pt x="107787" y="38948"/>
                  <a:pt x="103193" y="36375"/>
                </a:cubicBezTo>
                <a:cubicBezTo>
                  <a:pt x="103744" y="27787"/>
                  <a:pt x="98063" y="19767"/>
                  <a:pt x="89408" y="17695"/>
                </a:cubicBezTo>
                <a:cubicBezTo>
                  <a:pt x="89057" y="17611"/>
                  <a:pt x="88723" y="17528"/>
                  <a:pt x="88372" y="17461"/>
                </a:cubicBezTo>
                <a:cubicBezTo>
                  <a:pt x="82725" y="16442"/>
                  <a:pt x="77695" y="13267"/>
                  <a:pt x="74604" y="8455"/>
                </a:cubicBezTo>
                <a:cubicBezTo>
                  <a:pt x="72165" y="4612"/>
                  <a:pt x="68272" y="1655"/>
                  <a:pt x="63493" y="519"/>
                </a:cubicBezTo>
                <a:cubicBezTo>
                  <a:pt x="62050" y="168"/>
                  <a:pt x="60607" y="1"/>
                  <a:pt x="59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3"/>
          <p:cNvSpPr/>
          <p:nvPr/>
        </p:nvSpPr>
        <p:spPr>
          <a:xfrm>
            <a:off x="6257938" y="361615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43"/>
          <p:cNvGrpSpPr/>
          <p:nvPr/>
        </p:nvGrpSpPr>
        <p:grpSpPr>
          <a:xfrm>
            <a:off x="272740" y="252581"/>
            <a:ext cx="1252660" cy="1204643"/>
            <a:chOff x="7384701" y="199425"/>
            <a:chExt cx="1572114" cy="1511851"/>
          </a:xfrm>
        </p:grpSpPr>
        <p:sp>
          <p:nvSpPr>
            <p:cNvPr id="416" name="Google Shape;416;p43"/>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3"/>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3"/>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 name="Google Shape;419;p43"/>
          <p:cNvSpPr txBox="1"/>
          <p:nvPr>
            <p:ph type="ctrTitle"/>
          </p:nvPr>
        </p:nvSpPr>
        <p:spPr>
          <a:xfrm>
            <a:off x="2377800" y="811653"/>
            <a:ext cx="6226200" cy="1386300"/>
          </a:xfrm>
          <a:prstGeom prst="rect">
            <a:avLst/>
          </a:prstGeom>
        </p:spPr>
        <p:txBody>
          <a:bodyPr anchorCtr="0" anchor="t" bIns="91425" lIns="91425" spcFirstLastPara="1" rIns="91425" wrap="square" tIns="91425">
            <a:noAutofit/>
          </a:bodyPr>
          <a:lstStyle>
            <a:lvl1pPr lvl="0" rtl="0" algn="r">
              <a:lnSpc>
                <a:spcPct val="90000"/>
              </a:lnSpc>
              <a:spcBef>
                <a:spcPts val="0"/>
              </a:spcBef>
              <a:spcAft>
                <a:spcPts val="0"/>
              </a:spcAft>
              <a:buClr>
                <a:schemeClr val="dk2"/>
              </a:buClr>
              <a:buSzPts val="3700"/>
              <a:buFont typeface="Poppins Black"/>
              <a:buNone/>
              <a:defRPr sz="7000">
                <a:solidFill>
                  <a:schemeClr val="dk2"/>
                </a:solidFill>
              </a:defRPr>
            </a:lvl1pPr>
            <a:lvl2pPr lvl="1" rtl="0" algn="ctr">
              <a:spcBef>
                <a:spcPts val="0"/>
              </a:spcBef>
              <a:spcAft>
                <a:spcPts val="0"/>
              </a:spcAft>
              <a:buClr>
                <a:schemeClr val="dk2"/>
              </a:buClr>
              <a:buSzPts val="5200"/>
              <a:buNone/>
              <a:defRPr sz="5200">
                <a:solidFill>
                  <a:schemeClr val="dk2"/>
                </a:solidFill>
              </a:defRPr>
            </a:lvl2pPr>
            <a:lvl3pPr lvl="2" rtl="0" algn="ctr">
              <a:spcBef>
                <a:spcPts val="0"/>
              </a:spcBef>
              <a:spcAft>
                <a:spcPts val="0"/>
              </a:spcAft>
              <a:buClr>
                <a:schemeClr val="dk2"/>
              </a:buClr>
              <a:buSzPts val="5200"/>
              <a:buNone/>
              <a:defRPr sz="5200">
                <a:solidFill>
                  <a:schemeClr val="dk2"/>
                </a:solidFill>
              </a:defRPr>
            </a:lvl3pPr>
            <a:lvl4pPr lvl="3" rtl="0" algn="ctr">
              <a:spcBef>
                <a:spcPts val="0"/>
              </a:spcBef>
              <a:spcAft>
                <a:spcPts val="0"/>
              </a:spcAft>
              <a:buClr>
                <a:schemeClr val="dk2"/>
              </a:buClr>
              <a:buSzPts val="5200"/>
              <a:buNone/>
              <a:defRPr sz="5200">
                <a:solidFill>
                  <a:schemeClr val="dk2"/>
                </a:solidFill>
              </a:defRPr>
            </a:lvl4pPr>
            <a:lvl5pPr lvl="4" rtl="0" algn="ctr">
              <a:spcBef>
                <a:spcPts val="0"/>
              </a:spcBef>
              <a:spcAft>
                <a:spcPts val="0"/>
              </a:spcAft>
              <a:buClr>
                <a:schemeClr val="dk2"/>
              </a:buClr>
              <a:buSzPts val="5200"/>
              <a:buNone/>
              <a:defRPr sz="5200">
                <a:solidFill>
                  <a:schemeClr val="dk2"/>
                </a:solidFill>
              </a:defRPr>
            </a:lvl5pPr>
            <a:lvl6pPr lvl="5" rtl="0" algn="ctr">
              <a:spcBef>
                <a:spcPts val="0"/>
              </a:spcBef>
              <a:spcAft>
                <a:spcPts val="0"/>
              </a:spcAft>
              <a:buClr>
                <a:schemeClr val="dk2"/>
              </a:buClr>
              <a:buSzPts val="5200"/>
              <a:buNone/>
              <a:defRPr sz="5200">
                <a:solidFill>
                  <a:schemeClr val="dk2"/>
                </a:solidFill>
              </a:defRPr>
            </a:lvl6pPr>
            <a:lvl7pPr lvl="6" rtl="0" algn="ctr">
              <a:spcBef>
                <a:spcPts val="0"/>
              </a:spcBef>
              <a:spcAft>
                <a:spcPts val="0"/>
              </a:spcAft>
              <a:buClr>
                <a:schemeClr val="dk2"/>
              </a:buClr>
              <a:buSzPts val="5200"/>
              <a:buNone/>
              <a:defRPr sz="5200">
                <a:solidFill>
                  <a:schemeClr val="dk2"/>
                </a:solidFill>
              </a:defRPr>
            </a:lvl7pPr>
            <a:lvl8pPr lvl="7" rtl="0" algn="ctr">
              <a:spcBef>
                <a:spcPts val="0"/>
              </a:spcBef>
              <a:spcAft>
                <a:spcPts val="0"/>
              </a:spcAft>
              <a:buClr>
                <a:schemeClr val="dk2"/>
              </a:buClr>
              <a:buSzPts val="5200"/>
              <a:buNone/>
              <a:defRPr sz="5200">
                <a:solidFill>
                  <a:schemeClr val="dk2"/>
                </a:solidFill>
              </a:defRPr>
            </a:lvl8pPr>
            <a:lvl9pPr lvl="8" rtl="0" algn="ctr">
              <a:spcBef>
                <a:spcPts val="0"/>
              </a:spcBef>
              <a:spcAft>
                <a:spcPts val="0"/>
              </a:spcAft>
              <a:buClr>
                <a:schemeClr val="dk2"/>
              </a:buClr>
              <a:buSzPts val="5200"/>
              <a:buNone/>
              <a:defRPr sz="5200">
                <a:solidFill>
                  <a:schemeClr val="dk2"/>
                </a:solidFill>
              </a:defRPr>
            </a:lvl9pPr>
          </a:lstStyle>
          <a:p/>
        </p:txBody>
      </p:sp>
      <p:sp>
        <p:nvSpPr>
          <p:cNvPr id="420" name="Google Shape;420;p43"/>
          <p:cNvSpPr txBox="1"/>
          <p:nvPr>
            <p:ph idx="1" type="subTitle"/>
          </p:nvPr>
        </p:nvSpPr>
        <p:spPr>
          <a:xfrm>
            <a:off x="3306000" y="2426888"/>
            <a:ext cx="5234700" cy="4023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rtl="0" algn="r">
              <a:lnSpc>
                <a:spcPct val="100000"/>
              </a:lnSpc>
              <a:spcBef>
                <a:spcPts val="0"/>
              </a:spcBef>
              <a:spcAft>
                <a:spcPts val="0"/>
              </a:spcAft>
              <a:buSzPts val="1400"/>
              <a:buFont typeface="Lato"/>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21" name="Shape 421"/>
        <p:cNvGrpSpPr/>
        <p:nvPr/>
      </p:nvGrpSpPr>
      <p:grpSpPr>
        <a:xfrm>
          <a:off x="0" y="0"/>
          <a:ext cx="0" cy="0"/>
          <a:chOff x="0" y="0"/>
          <a:chExt cx="0" cy="0"/>
        </a:xfrm>
      </p:grpSpPr>
      <p:sp>
        <p:nvSpPr>
          <p:cNvPr id="422" name="Google Shape;422;p44"/>
          <p:cNvSpPr/>
          <p:nvPr/>
        </p:nvSpPr>
        <p:spPr>
          <a:xfrm>
            <a:off x="2950550" y="328590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4"/>
          <p:cNvSpPr/>
          <p:nvPr/>
        </p:nvSpPr>
        <p:spPr>
          <a:xfrm>
            <a:off x="-492300" y="3674713"/>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4"/>
          <p:cNvSpPr/>
          <p:nvPr/>
        </p:nvSpPr>
        <p:spPr>
          <a:xfrm>
            <a:off x="7542870" y="4111407"/>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4"/>
          <p:cNvSpPr/>
          <p:nvPr/>
        </p:nvSpPr>
        <p:spPr>
          <a:xfrm>
            <a:off x="6423825" y="4074175"/>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4"/>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4"/>
          <p:cNvSpPr txBox="1"/>
          <p:nvPr>
            <p:ph hasCustomPrompt="1" type="title"/>
          </p:nvPr>
        </p:nvSpPr>
        <p:spPr>
          <a:xfrm>
            <a:off x="4575313"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428" name="Google Shape;428;p44"/>
          <p:cNvSpPr txBox="1"/>
          <p:nvPr>
            <p:ph idx="1" type="subTitle"/>
          </p:nvPr>
        </p:nvSpPr>
        <p:spPr>
          <a:xfrm>
            <a:off x="4575325"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9" name="Google Shape;429;p44"/>
          <p:cNvSpPr txBox="1"/>
          <p:nvPr>
            <p:ph idx="2" type="title"/>
          </p:nvPr>
        </p:nvSpPr>
        <p:spPr>
          <a:xfrm>
            <a:off x="4575325"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430" name="Shape 430"/>
        <p:cNvGrpSpPr/>
        <p:nvPr/>
      </p:nvGrpSpPr>
      <p:grpSpPr>
        <a:xfrm>
          <a:off x="0" y="0"/>
          <a:ext cx="0" cy="0"/>
          <a:chOff x="0" y="0"/>
          <a:chExt cx="0" cy="0"/>
        </a:xfrm>
      </p:grpSpPr>
      <p:sp>
        <p:nvSpPr>
          <p:cNvPr id="431" name="Google Shape;431;p45"/>
          <p:cNvSpPr txBox="1"/>
          <p:nvPr>
            <p:ph idx="1" type="body"/>
          </p:nvPr>
        </p:nvSpPr>
        <p:spPr>
          <a:xfrm>
            <a:off x="665400" y="1116088"/>
            <a:ext cx="7852800" cy="34482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1"/>
              </a:buClr>
              <a:buSzPts val="1200"/>
              <a:buAutoNum type="arabicPeriod"/>
              <a:defRPr sz="1300"/>
            </a:lvl1pPr>
            <a:lvl2pPr indent="-304800" lvl="1" marL="914400" rtl="0">
              <a:lnSpc>
                <a:spcPct val="115000"/>
              </a:lnSpc>
              <a:spcBef>
                <a:spcPts val="0"/>
              </a:spcBef>
              <a:spcAft>
                <a:spcPts val="0"/>
              </a:spcAft>
              <a:buClr>
                <a:schemeClr val="accent1"/>
              </a:buClr>
              <a:buSzPts val="1200"/>
              <a:buAutoNum type="alphaLcPeriod"/>
              <a:defRPr sz="1200"/>
            </a:lvl2pPr>
            <a:lvl3pPr indent="-304800" lvl="2" marL="1371600" rtl="0">
              <a:lnSpc>
                <a:spcPct val="115000"/>
              </a:lnSpc>
              <a:spcBef>
                <a:spcPts val="0"/>
              </a:spcBef>
              <a:spcAft>
                <a:spcPts val="0"/>
              </a:spcAft>
              <a:buSzPts val="1200"/>
              <a:buAutoNum type="romanLcPeriod"/>
              <a:defRPr sz="1200"/>
            </a:lvl3pPr>
            <a:lvl4pPr indent="-304800" lvl="3" marL="1828800" rtl="0">
              <a:lnSpc>
                <a:spcPct val="115000"/>
              </a:lnSpc>
              <a:spcBef>
                <a:spcPts val="0"/>
              </a:spcBef>
              <a:spcAft>
                <a:spcPts val="0"/>
              </a:spcAft>
              <a:buSzPts val="1200"/>
              <a:buAutoNum type="arabicPeriod"/>
              <a:defRPr sz="1200"/>
            </a:lvl4pPr>
            <a:lvl5pPr indent="-304800" lvl="4" marL="2286000" rtl="0">
              <a:lnSpc>
                <a:spcPct val="115000"/>
              </a:lnSpc>
              <a:spcBef>
                <a:spcPts val="0"/>
              </a:spcBef>
              <a:spcAft>
                <a:spcPts val="0"/>
              </a:spcAft>
              <a:buSzPts val="1200"/>
              <a:buAutoNum type="alphaLcPeriod"/>
              <a:defRPr sz="1200"/>
            </a:lvl5pPr>
            <a:lvl6pPr indent="-304800" lvl="5" marL="2743200" rtl="0">
              <a:lnSpc>
                <a:spcPct val="115000"/>
              </a:lnSpc>
              <a:spcBef>
                <a:spcPts val="0"/>
              </a:spcBef>
              <a:spcAft>
                <a:spcPts val="0"/>
              </a:spcAft>
              <a:buSzPts val="1200"/>
              <a:buAutoNum type="romanLcPeriod"/>
              <a:defRPr sz="1200"/>
            </a:lvl6pPr>
            <a:lvl7pPr indent="-304800" lvl="6" marL="3200400" rtl="0">
              <a:lnSpc>
                <a:spcPct val="115000"/>
              </a:lnSpc>
              <a:spcBef>
                <a:spcPts val="0"/>
              </a:spcBef>
              <a:spcAft>
                <a:spcPts val="0"/>
              </a:spcAft>
              <a:buSzPts val="1200"/>
              <a:buAutoNum type="arabicPeriod"/>
              <a:defRPr sz="1200"/>
            </a:lvl7pPr>
            <a:lvl8pPr indent="-304800" lvl="7" marL="3657600" rtl="0">
              <a:lnSpc>
                <a:spcPct val="115000"/>
              </a:lnSpc>
              <a:spcBef>
                <a:spcPts val="0"/>
              </a:spcBef>
              <a:spcAft>
                <a:spcPts val="0"/>
              </a:spcAft>
              <a:buSzPts val="1200"/>
              <a:buAutoNum type="alphaLcPeriod"/>
              <a:defRPr sz="1200"/>
            </a:lvl8pPr>
            <a:lvl9pPr indent="-304800" lvl="8" marL="4114800" rtl="0">
              <a:lnSpc>
                <a:spcPct val="115000"/>
              </a:lnSpc>
              <a:spcBef>
                <a:spcPts val="0"/>
              </a:spcBef>
              <a:spcAft>
                <a:spcPts val="0"/>
              </a:spcAft>
              <a:buSzPts val="1200"/>
              <a:buAutoNum type="romanLcPeriod"/>
              <a:defRPr sz="1200"/>
            </a:lvl9pPr>
          </a:lstStyle>
          <a:p/>
        </p:txBody>
      </p:sp>
      <p:sp>
        <p:nvSpPr>
          <p:cNvPr id="432" name="Google Shape;432;p45"/>
          <p:cNvSpPr txBox="1"/>
          <p:nvPr>
            <p:ph type="title"/>
          </p:nvPr>
        </p:nvSpPr>
        <p:spPr>
          <a:xfrm>
            <a:off x="555050" y="331800"/>
            <a:ext cx="7704000" cy="745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extLst>
    <p:ext uri="{DCECCB84-F9BA-43D5-87BE-67443E8EF086}">
      <p15:sldGuideLst>
        <p15:guide id="1" orient="horz" pos="21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433" name="Shape 433"/>
        <p:cNvGrpSpPr/>
        <p:nvPr/>
      </p:nvGrpSpPr>
      <p:grpSpPr>
        <a:xfrm>
          <a:off x="0" y="0"/>
          <a:ext cx="0" cy="0"/>
          <a:chOff x="0" y="0"/>
          <a:chExt cx="0" cy="0"/>
        </a:xfrm>
      </p:grpSpPr>
      <p:sp>
        <p:nvSpPr>
          <p:cNvPr id="434" name="Google Shape;434;p46"/>
          <p:cNvSpPr/>
          <p:nvPr/>
        </p:nvSpPr>
        <p:spPr>
          <a:xfrm>
            <a:off x="259050"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46"/>
          <p:cNvGrpSpPr/>
          <p:nvPr/>
        </p:nvGrpSpPr>
        <p:grpSpPr>
          <a:xfrm>
            <a:off x="7406901" y="172450"/>
            <a:ext cx="1572114" cy="1511851"/>
            <a:chOff x="7384701" y="199425"/>
            <a:chExt cx="1572114" cy="1511851"/>
          </a:xfrm>
        </p:grpSpPr>
        <p:sp>
          <p:nvSpPr>
            <p:cNvPr id="436" name="Google Shape;436;p46"/>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6"/>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6"/>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46"/>
          <p:cNvSpPr/>
          <p:nvPr/>
        </p:nvSpPr>
        <p:spPr>
          <a:xfrm>
            <a:off x="1747777" y="4458293"/>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6"/>
          <p:cNvSpPr txBox="1"/>
          <p:nvPr>
            <p:ph idx="1" type="subTitle"/>
          </p:nvPr>
        </p:nvSpPr>
        <p:spPr>
          <a:xfrm>
            <a:off x="193575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7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441" name="Google Shape;441;p46"/>
          <p:cNvSpPr txBox="1"/>
          <p:nvPr>
            <p:ph idx="2" type="subTitle"/>
          </p:nvPr>
        </p:nvSpPr>
        <p:spPr>
          <a:xfrm>
            <a:off x="589000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442" name="Google Shape;442;p46"/>
          <p:cNvSpPr txBox="1"/>
          <p:nvPr>
            <p:ph idx="3" type="subTitle"/>
          </p:nvPr>
        </p:nvSpPr>
        <p:spPr>
          <a:xfrm>
            <a:off x="1935600"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3" name="Google Shape;443;p46"/>
          <p:cNvSpPr txBox="1"/>
          <p:nvPr>
            <p:ph idx="4" type="subTitle"/>
          </p:nvPr>
        </p:nvSpPr>
        <p:spPr>
          <a:xfrm>
            <a:off x="5890125"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44" name="Google Shape;444;p46"/>
          <p:cNvSpPr txBox="1"/>
          <p:nvPr>
            <p:ph type="title"/>
          </p:nvPr>
        </p:nvSpPr>
        <p:spPr>
          <a:xfrm>
            <a:off x="555050" y="33180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445" name="Shape 445"/>
        <p:cNvGrpSpPr/>
        <p:nvPr/>
      </p:nvGrpSpPr>
      <p:grpSpPr>
        <a:xfrm>
          <a:off x="0" y="0"/>
          <a:ext cx="0" cy="0"/>
          <a:chOff x="0" y="0"/>
          <a:chExt cx="0" cy="0"/>
        </a:xfrm>
      </p:grpSpPr>
      <p:sp>
        <p:nvSpPr>
          <p:cNvPr id="446" name="Google Shape;446;p47"/>
          <p:cNvSpPr txBox="1"/>
          <p:nvPr>
            <p:ph type="title"/>
          </p:nvPr>
        </p:nvSpPr>
        <p:spPr>
          <a:xfrm>
            <a:off x="595069" y="340695"/>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7" name="Google Shape;447;p47"/>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7"/>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47"/>
          <p:cNvGrpSpPr/>
          <p:nvPr/>
        </p:nvGrpSpPr>
        <p:grpSpPr>
          <a:xfrm>
            <a:off x="7647365" y="107831"/>
            <a:ext cx="1252660" cy="1204643"/>
            <a:chOff x="7384701" y="199425"/>
            <a:chExt cx="1572114" cy="1511851"/>
          </a:xfrm>
        </p:grpSpPr>
        <p:sp>
          <p:nvSpPr>
            <p:cNvPr id="450" name="Google Shape;450;p47"/>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7"/>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7"/>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47"/>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454" name="Shape 454"/>
        <p:cNvGrpSpPr/>
        <p:nvPr/>
      </p:nvGrpSpPr>
      <p:grpSpPr>
        <a:xfrm>
          <a:off x="0" y="0"/>
          <a:ext cx="0" cy="0"/>
          <a:chOff x="0" y="0"/>
          <a:chExt cx="0" cy="0"/>
        </a:xfrm>
      </p:grpSpPr>
      <p:sp>
        <p:nvSpPr>
          <p:cNvPr id="455" name="Google Shape;455;p48"/>
          <p:cNvSpPr/>
          <p:nvPr/>
        </p:nvSpPr>
        <p:spPr>
          <a:xfrm>
            <a:off x="7542870" y="4318632"/>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8"/>
          <p:cNvSpPr/>
          <p:nvPr/>
        </p:nvSpPr>
        <p:spPr>
          <a:xfrm>
            <a:off x="6423825" y="42814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8"/>
          <p:cNvSpPr/>
          <p:nvPr/>
        </p:nvSpPr>
        <p:spPr>
          <a:xfrm>
            <a:off x="2055050" y="295285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8"/>
          <p:cNvSpPr/>
          <p:nvPr/>
        </p:nvSpPr>
        <p:spPr>
          <a:xfrm>
            <a:off x="-715524" y="359682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8"/>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8"/>
          <p:cNvSpPr/>
          <p:nvPr/>
        </p:nvSpPr>
        <p:spPr>
          <a:xfrm>
            <a:off x="122788" y="23120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8"/>
          <p:cNvSpPr txBox="1"/>
          <p:nvPr>
            <p:ph type="title"/>
          </p:nvPr>
        </p:nvSpPr>
        <p:spPr>
          <a:xfrm>
            <a:off x="3863675" y="334325"/>
            <a:ext cx="47406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2" name="Google Shape;462;p48"/>
          <p:cNvSpPr txBox="1"/>
          <p:nvPr>
            <p:ph idx="1" type="body"/>
          </p:nvPr>
        </p:nvSpPr>
        <p:spPr>
          <a:xfrm>
            <a:off x="3863175" y="1211950"/>
            <a:ext cx="4740600" cy="2956200"/>
          </a:xfrm>
          <a:prstGeom prst="rect">
            <a:avLst/>
          </a:prstGeom>
        </p:spPr>
        <p:txBody>
          <a:bodyPr anchorCtr="0" anchor="b" bIns="91425" lIns="91425" spcFirstLastPara="1" rIns="91425" wrap="square" tIns="91425">
            <a:noAutofit/>
          </a:bodyPr>
          <a:lstStyle>
            <a:lvl1pPr indent="-330200" lvl="0" marL="457200" rtl="0">
              <a:lnSpc>
                <a:spcPct val="115000"/>
              </a:lnSpc>
              <a:spcBef>
                <a:spcPts val="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63" name="Shape 463"/>
        <p:cNvGrpSpPr/>
        <p:nvPr/>
      </p:nvGrpSpPr>
      <p:grpSpPr>
        <a:xfrm>
          <a:off x="0" y="0"/>
          <a:ext cx="0" cy="0"/>
          <a:chOff x="0" y="0"/>
          <a:chExt cx="0" cy="0"/>
        </a:xfrm>
      </p:grpSpPr>
      <p:sp>
        <p:nvSpPr>
          <p:cNvPr id="464" name="Google Shape;464;p49"/>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9"/>
          <p:cNvSpPr/>
          <p:nvPr/>
        </p:nvSpPr>
        <p:spPr>
          <a:xfrm>
            <a:off x="3230604" y="158274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9"/>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9"/>
          <p:cNvSpPr/>
          <p:nvPr/>
        </p:nvSpPr>
        <p:spPr>
          <a:xfrm>
            <a:off x="-859924" y="215390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9"/>
          <p:cNvSpPr/>
          <p:nvPr/>
        </p:nvSpPr>
        <p:spPr>
          <a:xfrm>
            <a:off x="262025" y="4268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9"/>
          <p:cNvSpPr txBox="1"/>
          <p:nvPr>
            <p:ph type="title"/>
          </p:nvPr>
        </p:nvSpPr>
        <p:spPr>
          <a:xfrm>
            <a:off x="715100" y="1230900"/>
            <a:ext cx="77139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1000"/>
              <a:buNone/>
              <a:defRPr sz="10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470" name="Google Shape;470;p49"/>
          <p:cNvSpPr/>
          <p:nvPr/>
        </p:nvSpPr>
        <p:spPr>
          <a:xfrm rot="10800000">
            <a:off x="1460996" y="5344026"/>
            <a:ext cx="2625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71" name="Shape 471"/>
        <p:cNvGrpSpPr/>
        <p:nvPr/>
      </p:nvGrpSpPr>
      <p:grpSpPr>
        <a:xfrm>
          <a:off x="0" y="0"/>
          <a:ext cx="0" cy="0"/>
          <a:chOff x="0" y="0"/>
          <a:chExt cx="0" cy="0"/>
        </a:xfrm>
      </p:grpSpPr>
      <p:sp>
        <p:nvSpPr>
          <p:cNvPr id="472" name="Google Shape;472;p50"/>
          <p:cNvSpPr/>
          <p:nvPr/>
        </p:nvSpPr>
        <p:spPr>
          <a:xfrm>
            <a:off x="4921525"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0"/>
          <p:cNvSpPr/>
          <p:nvPr/>
        </p:nvSpPr>
        <p:spPr>
          <a:xfrm>
            <a:off x="254125" y="3924255"/>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0"/>
          <p:cNvSpPr/>
          <p:nvPr/>
        </p:nvSpPr>
        <p:spPr>
          <a:xfrm>
            <a:off x="6395452" y="4211718"/>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0"/>
          <p:cNvSpPr/>
          <p:nvPr/>
        </p:nvSpPr>
        <p:spPr>
          <a:xfrm>
            <a:off x="1148253" y="9697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0"/>
          <p:cNvSpPr/>
          <p:nvPr/>
        </p:nvSpPr>
        <p:spPr>
          <a:xfrm>
            <a:off x="-336775" y="16544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 name="Google Shape;477;p50"/>
          <p:cNvGrpSpPr/>
          <p:nvPr/>
        </p:nvGrpSpPr>
        <p:grpSpPr>
          <a:xfrm>
            <a:off x="7821351" y="674425"/>
            <a:ext cx="1572114" cy="1511851"/>
            <a:chOff x="7384701" y="199425"/>
            <a:chExt cx="1572114" cy="1511851"/>
          </a:xfrm>
        </p:grpSpPr>
        <p:sp>
          <p:nvSpPr>
            <p:cNvPr id="478" name="Google Shape;478;p50"/>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0"/>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0"/>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50"/>
          <p:cNvSpPr/>
          <p:nvPr/>
        </p:nvSpPr>
        <p:spPr>
          <a:xfrm>
            <a:off x="7362075" y="2028813"/>
            <a:ext cx="2715369" cy="816457"/>
          </a:xfrm>
          <a:custGeom>
            <a:rect b="b" l="l" r="r" t="t"/>
            <a:pathLst>
              <a:path extrusionOk="0" h="15077" w="50143">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0"/>
          <p:cNvSpPr txBox="1"/>
          <p:nvPr>
            <p:ph type="title"/>
          </p:nvPr>
        </p:nvSpPr>
        <p:spPr>
          <a:xfrm>
            <a:off x="1124900" y="1492375"/>
            <a:ext cx="7304100" cy="738900"/>
          </a:xfrm>
          <a:prstGeom prst="rect">
            <a:avLst/>
          </a:prstGeom>
        </p:spPr>
        <p:txBody>
          <a:bodyPr anchorCtr="0" anchor="ctr" bIns="91425" lIns="91425" spcFirstLastPara="1" rIns="91425" wrap="square" tIns="91425">
            <a:spAutoFit/>
          </a:bodyPr>
          <a:lstStyle>
            <a:lvl1pPr lvl="0" rtl="0" algn="ctr">
              <a:spcBef>
                <a:spcPts val="0"/>
              </a:spcBef>
              <a:spcAft>
                <a:spcPts val="0"/>
              </a:spcAft>
              <a:buClr>
                <a:schemeClr val="dk2"/>
              </a:buClr>
              <a:buSzPts val="3600"/>
              <a:buNone/>
              <a:defRPr sz="60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3" name="Google Shape;483;p50"/>
          <p:cNvSpPr txBox="1"/>
          <p:nvPr>
            <p:ph idx="1" type="subTitle"/>
          </p:nvPr>
        </p:nvSpPr>
        <p:spPr>
          <a:xfrm>
            <a:off x="2039275" y="2529150"/>
            <a:ext cx="5071500" cy="111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484" name="Shape 484"/>
        <p:cNvGrpSpPr/>
        <p:nvPr/>
      </p:nvGrpSpPr>
      <p:grpSpPr>
        <a:xfrm>
          <a:off x="0" y="0"/>
          <a:ext cx="0" cy="0"/>
          <a:chOff x="0" y="0"/>
          <a:chExt cx="0" cy="0"/>
        </a:xfrm>
      </p:grpSpPr>
      <p:sp>
        <p:nvSpPr>
          <p:cNvPr id="485" name="Google Shape;485;p51"/>
          <p:cNvSpPr txBox="1"/>
          <p:nvPr>
            <p:ph type="title"/>
          </p:nvPr>
        </p:nvSpPr>
        <p:spPr>
          <a:xfrm>
            <a:off x="599875" y="3833575"/>
            <a:ext cx="5071500" cy="769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sz="2800">
                <a:solidFill>
                  <a:schemeClr val="accen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1">
    <p:bg>
      <p:bgPr>
        <a:solidFill>
          <a:srgbClr val="9E9E9E">
            <a:alpha val="0"/>
          </a:srgbClr>
        </a:solidFill>
      </p:bgPr>
    </p:bg>
    <p:spTree>
      <p:nvGrpSpPr>
        <p:cNvPr id="63" name="Shape 63"/>
        <p:cNvGrpSpPr/>
        <p:nvPr/>
      </p:nvGrpSpPr>
      <p:grpSpPr>
        <a:xfrm>
          <a:off x="0" y="0"/>
          <a:ext cx="0" cy="0"/>
          <a:chOff x="0" y="0"/>
          <a:chExt cx="0" cy="0"/>
        </a:xfrm>
      </p:grpSpPr>
      <p:sp>
        <p:nvSpPr>
          <p:cNvPr id="64" name="Google Shape;64;p6"/>
          <p:cNvSpPr/>
          <p:nvPr/>
        </p:nvSpPr>
        <p:spPr>
          <a:xfrm>
            <a:off x="259050"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6"/>
          <p:cNvGrpSpPr/>
          <p:nvPr/>
        </p:nvGrpSpPr>
        <p:grpSpPr>
          <a:xfrm>
            <a:off x="7406901" y="172450"/>
            <a:ext cx="1572114" cy="1511851"/>
            <a:chOff x="7384701" y="199425"/>
            <a:chExt cx="1572114" cy="1511851"/>
          </a:xfrm>
        </p:grpSpPr>
        <p:sp>
          <p:nvSpPr>
            <p:cNvPr id="66" name="Google Shape;66;p6"/>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solidFill>
              <a:srgbClr val="F79750"/>
            </a:solidFill>
            <a:ln cap="flat" cmpd="sng" w="19050">
              <a:solidFill>
                <a:srgbClr val="F797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solidFill>
              <a:srgbClr val="F79750"/>
            </a:solidFill>
            <a:ln cap="flat" cmpd="sng" w="9525">
              <a:solidFill>
                <a:srgbClr val="F797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79750"/>
            </a:solidFill>
            <a:ln cap="flat" cmpd="sng" w="9525">
              <a:solidFill>
                <a:srgbClr val="F797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6"/>
          <p:cNvSpPr/>
          <p:nvPr/>
        </p:nvSpPr>
        <p:spPr>
          <a:xfrm>
            <a:off x="1747777" y="4458293"/>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txBox="1"/>
          <p:nvPr>
            <p:ph idx="1" type="subTitle"/>
          </p:nvPr>
        </p:nvSpPr>
        <p:spPr>
          <a:xfrm>
            <a:off x="193575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7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71" name="Google Shape;71;p6"/>
          <p:cNvSpPr txBox="1"/>
          <p:nvPr>
            <p:ph idx="2" type="subTitle"/>
          </p:nvPr>
        </p:nvSpPr>
        <p:spPr>
          <a:xfrm>
            <a:off x="5890000" y="2231800"/>
            <a:ext cx="2538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72" name="Google Shape;72;p6"/>
          <p:cNvSpPr txBox="1"/>
          <p:nvPr>
            <p:ph idx="3" type="subTitle"/>
          </p:nvPr>
        </p:nvSpPr>
        <p:spPr>
          <a:xfrm>
            <a:off x="1935600"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 name="Google Shape;73;p6"/>
          <p:cNvSpPr txBox="1"/>
          <p:nvPr>
            <p:ph idx="4" type="subTitle"/>
          </p:nvPr>
        </p:nvSpPr>
        <p:spPr>
          <a:xfrm>
            <a:off x="5890125" y="2685225"/>
            <a:ext cx="25386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4" name="Google Shape;74;p6"/>
          <p:cNvSpPr txBox="1"/>
          <p:nvPr>
            <p:ph type="title"/>
          </p:nvPr>
        </p:nvSpPr>
        <p:spPr>
          <a:xfrm>
            <a:off x="555050" y="33180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486" name="Shape 486"/>
        <p:cNvGrpSpPr/>
        <p:nvPr/>
      </p:nvGrpSpPr>
      <p:grpSpPr>
        <a:xfrm>
          <a:off x="0" y="0"/>
          <a:ext cx="0" cy="0"/>
          <a:chOff x="0" y="0"/>
          <a:chExt cx="0" cy="0"/>
        </a:xfrm>
      </p:grpSpPr>
      <p:sp>
        <p:nvSpPr>
          <p:cNvPr id="487" name="Google Shape;487;p52"/>
          <p:cNvSpPr/>
          <p:nvPr/>
        </p:nvSpPr>
        <p:spPr>
          <a:xfrm flipH="1">
            <a:off x="4809560" y="1319531"/>
            <a:ext cx="4606244" cy="3890435"/>
          </a:xfrm>
          <a:custGeom>
            <a:rect b="b" l="l" r="r" t="t"/>
            <a:pathLst>
              <a:path extrusionOk="0" h="73101" w="86551">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2"/>
          <p:cNvSpPr/>
          <p:nvPr/>
        </p:nvSpPr>
        <p:spPr>
          <a:xfrm flipH="1">
            <a:off x="7337341" y="1039870"/>
            <a:ext cx="501545" cy="226824"/>
          </a:xfrm>
          <a:custGeom>
            <a:rect b="b" l="l" r="r" t="t"/>
            <a:pathLst>
              <a:path extrusionOk="0" h="4262" w="9424">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2"/>
          <p:cNvSpPr/>
          <p:nvPr/>
        </p:nvSpPr>
        <p:spPr>
          <a:xfrm flipH="1">
            <a:off x="-1218455" y="2387375"/>
            <a:ext cx="8448334" cy="288811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2"/>
          <p:cNvSpPr/>
          <p:nvPr/>
        </p:nvSpPr>
        <p:spPr>
          <a:xfrm>
            <a:off x="136737" y="307034"/>
            <a:ext cx="2448509" cy="732847"/>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2"/>
          <p:cNvSpPr txBox="1"/>
          <p:nvPr>
            <p:ph idx="1" type="subTitle"/>
          </p:nvPr>
        </p:nvSpPr>
        <p:spPr>
          <a:xfrm>
            <a:off x="2304800" y="3284350"/>
            <a:ext cx="4534200" cy="4677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2" name="Google Shape;492;p52"/>
          <p:cNvSpPr txBox="1"/>
          <p:nvPr>
            <p:ph hasCustomPrompt="1" type="title"/>
          </p:nvPr>
        </p:nvSpPr>
        <p:spPr>
          <a:xfrm>
            <a:off x="715100" y="1396950"/>
            <a:ext cx="7713600" cy="210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1200"/>
              <a:buNone/>
              <a:defRPr sz="14000">
                <a:solidFill>
                  <a:schemeClr val="dk2"/>
                </a:solidFill>
              </a:defRPr>
            </a:lvl1pPr>
            <a:lvl2pPr lvl="1" rtl="0" algn="ctr">
              <a:spcBef>
                <a:spcPts val="0"/>
              </a:spcBef>
              <a:spcAft>
                <a:spcPts val="0"/>
              </a:spcAft>
              <a:buClr>
                <a:schemeClr val="dk2"/>
              </a:buClr>
              <a:buSzPts val="9600"/>
              <a:buNone/>
              <a:defRPr sz="9600">
                <a:solidFill>
                  <a:schemeClr val="dk2"/>
                </a:solidFill>
              </a:defRPr>
            </a:lvl2pPr>
            <a:lvl3pPr lvl="2" rtl="0" algn="ctr">
              <a:spcBef>
                <a:spcPts val="0"/>
              </a:spcBef>
              <a:spcAft>
                <a:spcPts val="0"/>
              </a:spcAft>
              <a:buClr>
                <a:schemeClr val="dk2"/>
              </a:buClr>
              <a:buSzPts val="9600"/>
              <a:buNone/>
              <a:defRPr sz="9600">
                <a:solidFill>
                  <a:schemeClr val="dk2"/>
                </a:solidFill>
              </a:defRPr>
            </a:lvl3pPr>
            <a:lvl4pPr lvl="3" rtl="0" algn="ctr">
              <a:spcBef>
                <a:spcPts val="0"/>
              </a:spcBef>
              <a:spcAft>
                <a:spcPts val="0"/>
              </a:spcAft>
              <a:buClr>
                <a:schemeClr val="dk2"/>
              </a:buClr>
              <a:buSzPts val="9600"/>
              <a:buNone/>
              <a:defRPr sz="9600">
                <a:solidFill>
                  <a:schemeClr val="dk2"/>
                </a:solidFill>
              </a:defRPr>
            </a:lvl4pPr>
            <a:lvl5pPr lvl="4" rtl="0" algn="ctr">
              <a:spcBef>
                <a:spcPts val="0"/>
              </a:spcBef>
              <a:spcAft>
                <a:spcPts val="0"/>
              </a:spcAft>
              <a:buClr>
                <a:schemeClr val="dk2"/>
              </a:buClr>
              <a:buSzPts val="9600"/>
              <a:buNone/>
              <a:defRPr sz="9600">
                <a:solidFill>
                  <a:schemeClr val="dk2"/>
                </a:solidFill>
              </a:defRPr>
            </a:lvl5pPr>
            <a:lvl6pPr lvl="5" rtl="0" algn="ctr">
              <a:spcBef>
                <a:spcPts val="0"/>
              </a:spcBef>
              <a:spcAft>
                <a:spcPts val="0"/>
              </a:spcAft>
              <a:buClr>
                <a:schemeClr val="dk2"/>
              </a:buClr>
              <a:buSzPts val="9600"/>
              <a:buNone/>
              <a:defRPr sz="9600">
                <a:solidFill>
                  <a:schemeClr val="dk2"/>
                </a:solidFill>
              </a:defRPr>
            </a:lvl6pPr>
            <a:lvl7pPr lvl="6" rtl="0" algn="ctr">
              <a:spcBef>
                <a:spcPts val="0"/>
              </a:spcBef>
              <a:spcAft>
                <a:spcPts val="0"/>
              </a:spcAft>
              <a:buClr>
                <a:schemeClr val="dk2"/>
              </a:buClr>
              <a:buSzPts val="9600"/>
              <a:buNone/>
              <a:defRPr sz="9600">
                <a:solidFill>
                  <a:schemeClr val="dk2"/>
                </a:solidFill>
              </a:defRPr>
            </a:lvl7pPr>
            <a:lvl8pPr lvl="7" rtl="0" algn="ctr">
              <a:spcBef>
                <a:spcPts val="0"/>
              </a:spcBef>
              <a:spcAft>
                <a:spcPts val="0"/>
              </a:spcAft>
              <a:buClr>
                <a:schemeClr val="dk2"/>
              </a:buClr>
              <a:buSzPts val="9600"/>
              <a:buNone/>
              <a:defRPr sz="9600">
                <a:solidFill>
                  <a:schemeClr val="dk2"/>
                </a:solidFill>
              </a:defRPr>
            </a:lvl8pPr>
            <a:lvl9pPr lvl="8" rtl="0" algn="ctr">
              <a:spcBef>
                <a:spcPts val="0"/>
              </a:spcBef>
              <a:spcAft>
                <a:spcPts val="0"/>
              </a:spcAft>
              <a:buClr>
                <a:schemeClr val="dk2"/>
              </a:buClr>
              <a:buSzPts val="9600"/>
              <a:buNone/>
              <a:defRPr sz="9600">
                <a:solidFill>
                  <a:schemeClr val="dk2"/>
                </a:solidFill>
              </a:defRPr>
            </a:lvl9pPr>
          </a:lstStyle>
          <a:p>
            <a:r>
              <a:t>xx%</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493" name="Shape 493"/>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6">
    <p:bg>
      <p:bgPr>
        <a:solidFill>
          <a:schemeClr val="dk1"/>
        </a:solidFill>
      </p:bgPr>
    </p:bg>
    <p:spTree>
      <p:nvGrpSpPr>
        <p:cNvPr id="494" name="Shape 494"/>
        <p:cNvGrpSpPr/>
        <p:nvPr/>
      </p:nvGrpSpPr>
      <p:grpSpPr>
        <a:xfrm>
          <a:off x="0" y="0"/>
          <a:ext cx="0" cy="0"/>
          <a:chOff x="0" y="0"/>
          <a:chExt cx="0" cy="0"/>
        </a:xfrm>
      </p:grpSpPr>
      <p:sp>
        <p:nvSpPr>
          <p:cNvPr id="495" name="Google Shape;495;p54"/>
          <p:cNvSpPr txBox="1"/>
          <p:nvPr>
            <p:ph type="title"/>
          </p:nvPr>
        </p:nvSpPr>
        <p:spPr>
          <a:xfrm>
            <a:off x="1828178"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496" name="Google Shape;496;p54"/>
          <p:cNvSpPr txBox="1"/>
          <p:nvPr>
            <p:ph idx="1" type="subTitle"/>
          </p:nvPr>
        </p:nvSpPr>
        <p:spPr>
          <a:xfrm>
            <a:off x="1828075"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497" name="Google Shape;497;p54"/>
          <p:cNvSpPr txBox="1"/>
          <p:nvPr>
            <p:ph idx="2"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8" name="Google Shape;498;p54"/>
          <p:cNvSpPr txBox="1"/>
          <p:nvPr>
            <p:ph idx="3" type="title"/>
          </p:nvPr>
        </p:nvSpPr>
        <p:spPr>
          <a:xfrm>
            <a:off x="1828175"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499" name="Google Shape;499;p54"/>
          <p:cNvSpPr txBox="1"/>
          <p:nvPr>
            <p:ph idx="4" type="subTitle"/>
          </p:nvPr>
        </p:nvSpPr>
        <p:spPr>
          <a:xfrm>
            <a:off x="1828075"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500" name="Google Shape;500;p54"/>
          <p:cNvSpPr txBox="1"/>
          <p:nvPr>
            <p:ph idx="5" type="title"/>
          </p:nvPr>
        </p:nvSpPr>
        <p:spPr>
          <a:xfrm>
            <a:off x="5958953" y="163287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501" name="Google Shape;501;p54"/>
          <p:cNvSpPr txBox="1"/>
          <p:nvPr>
            <p:ph idx="6" type="subTitle"/>
          </p:nvPr>
        </p:nvSpPr>
        <p:spPr>
          <a:xfrm>
            <a:off x="5958850" y="214320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502" name="Google Shape;502;p54"/>
          <p:cNvSpPr txBox="1"/>
          <p:nvPr>
            <p:ph idx="7" type="title"/>
          </p:nvPr>
        </p:nvSpPr>
        <p:spPr>
          <a:xfrm>
            <a:off x="5958950" y="3336925"/>
            <a:ext cx="260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Lato"/>
              <a:buNone/>
              <a:defRPr sz="2500"/>
            </a:lvl1pPr>
            <a:lvl2pPr lvl="1"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rtl="0" algn="ctr">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p:txBody>
      </p:sp>
      <p:sp>
        <p:nvSpPr>
          <p:cNvPr id="503" name="Google Shape;503;p54"/>
          <p:cNvSpPr txBox="1"/>
          <p:nvPr>
            <p:ph idx="8" type="subTitle"/>
          </p:nvPr>
        </p:nvSpPr>
        <p:spPr>
          <a:xfrm>
            <a:off x="5958850" y="3847250"/>
            <a:ext cx="2604900" cy="484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504" name="Google Shape;504;p54"/>
          <p:cNvSpPr/>
          <p:nvPr/>
        </p:nvSpPr>
        <p:spPr>
          <a:xfrm>
            <a:off x="6559550" y="293980"/>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4"/>
          <p:cNvSpPr txBox="1"/>
          <p:nvPr>
            <p:ph hasCustomPrompt="1" idx="9" type="title"/>
          </p:nvPr>
        </p:nvSpPr>
        <p:spPr>
          <a:xfrm>
            <a:off x="582325" y="14988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506" name="Google Shape;506;p54"/>
          <p:cNvSpPr txBox="1"/>
          <p:nvPr>
            <p:ph hasCustomPrompt="1" idx="13" type="title"/>
          </p:nvPr>
        </p:nvSpPr>
        <p:spPr>
          <a:xfrm>
            <a:off x="4798775" y="14988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507" name="Google Shape;507;p54"/>
          <p:cNvSpPr txBox="1"/>
          <p:nvPr>
            <p:ph hasCustomPrompt="1" idx="14" type="title"/>
          </p:nvPr>
        </p:nvSpPr>
        <p:spPr>
          <a:xfrm>
            <a:off x="58232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508" name="Google Shape;508;p54"/>
          <p:cNvSpPr txBox="1"/>
          <p:nvPr>
            <p:ph hasCustomPrompt="1" idx="15" type="title"/>
          </p:nvPr>
        </p:nvSpPr>
        <p:spPr>
          <a:xfrm>
            <a:off x="4798775" y="3195098"/>
            <a:ext cx="1141500" cy="1383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Tree>
  </p:cSld>
  <p:clrMapOvr>
    <a:masterClrMapping/>
  </p:clrMapOvr>
  <p:extLst>
    <p:ext uri="{DCECCB84-F9BA-43D5-87BE-67443E8EF086}">
      <p15:sldGuideLst>
        <p15:guide id="1" orient="horz" pos="960">
          <p15:clr>
            <a:srgbClr val="FA7B17"/>
          </p15:clr>
        </p15:guide>
        <p15:guide id="2" orient="horz" pos="1832">
          <p15:clr>
            <a:srgbClr val="FA7B17"/>
          </p15:clr>
        </p15:guide>
        <p15:guide id="3" pos="3748">
          <p15:clr>
            <a:srgbClr val="FA7B17"/>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2">
    <p:bg>
      <p:bgPr>
        <a:solidFill>
          <a:schemeClr val="dk1"/>
        </a:solidFill>
      </p:bgPr>
    </p:bg>
    <p:spTree>
      <p:nvGrpSpPr>
        <p:cNvPr id="509" name="Shape 509"/>
        <p:cNvGrpSpPr/>
        <p:nvPr/>
      </p:nvGrpSpPr>
      <p:grpSpPr>
        <a:xfrm>
          <a:off x="0" y="0"/>
          <a:ext cx="0" cy="0"/>
          <a:chOff x="0" y="0"/>
          <a:chExt cx="0" cy="0"/>
        </a:xfrm>
      </p:grpSpPr>
      <p:sp>
        <p:nvSpPr>
          <p:cNvPr id="510" name="Google Shape;510;p55"/>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511" name="Google Shape;511;p55"/>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2" name="Google Shape;512;p55"/>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
        <p:nvSpPr>
          <p:cNvPr id="513" name="Google Shape;513;p55"/>
          <p:cNvSpPr/>
          <p:nvPr/>
        </p:nvSpPr>
        <p:spPr>
          <a:xfrm>
            <a:off x="7583400" y="34571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5"/>
          <p:cNvSpPr/>
          <p:nvPr/>
        </p:nvSpPr>
        <p:spPr>
          <a:xfrm>
            <a:off x="-627350" y="4214988"/>
            <a:ext cx="4804150" cy="1642475"/>
          </a:xfrm>
          <a:custGeom>
            <a:rect b="b" l="l" r="r" t="t"/>
            <a:pathLst>
              <a:path extrusionOk="0" h="65699" w="192166">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5"/>
          <p:cNvSpPr/>
          <p:nvPr/>
        </p:nvSpPr>
        <p:spPr>
          <a:xfrm>
            <a:off x="6423825" y="41778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5"/>
          <p:cNvSpPr/>
          <p:nvPr/>
        </p:nvSpPr>
        <p:spPr>
          <a:xfrm>
            <a:off x="3216750" y="8658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_1_1_1">
    <p:bg>
      <p:bgPr>
        <a:solidFill>
          <a:schemeClr val="dk1"/>
        </a:solidFill>
      </p:bgPr>
    </p:bg>
    <p:spTree>
      <p:nvGrpSpPr>
        <p:cNvPr id="517" name="Shape 517"/>
        <p:cNvGrpSpPr/>
        <p:nvPr/>
      </p:nvGrpSpPr>
      <p:grpSpPr>
        <a:xfrm>
          <a:off x="0" y="0"/>
          <a:ext cx="0" cy="0"/>
          <a:chOff x="0" y="0"/>
          <a:chExt cx="0" cy="0"/>
        </a:xfrm>
      </p:grpSpPr>
      <p:sp>
        <p:nvSpPr>
          <p:cNvPr id="518" name="Google Shape;518;p56"/>
          <p:cNvSpPr/>
          <p:nvPr/>
        </p:nvSpPr>
        <p:spPr>
          <a:xfrm flipH="1">
            <a:off x="4949002"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6"/>
          <p:cNvSpPr/>
          <p:nvPr/>
        </p:nvSpPr>
        <p:spPr>
          <a:xfrm flipH="1">
            <a:off x="7392708"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6"/>
          <p:cNvSpPr/>
          <p:nvPr/>
        </p:nvSpPr>
        <p:spPr>
          <a:xfrm flipH="1">
            <a:off x="3860301" y="1001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6"/>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6"/>
          <p:cNvSpPr txBox="1"/>
          <p:nvPr>
            <p:ph hasCustomPrompt="1" type="title"/>
          </p:nvPr>
        </p:nvSpPr>
        <p:spPr>
          <a:xfrm>
            <a:off x="540009" y="525475"/>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9000"/>
              <a:buNone/>
              <a:defRPr sz="9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523" name="Google Shape;523;p56"/>
          <p:cNvSpPr txBox="1"/>
          <p:nvPr>
            <p:ph idx="1" type="subTitle"/>
          </p:nvPr>
        </p:nvSpPr>
        <p:spPr>
          <a:xfrm>
            <a:off x="540000" y="3207925"/>
            <a:ext cx="3311400" cy="6849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4" name="Google Shape;524;p56"/>
          <p:cNvSpPr txBox="1"/>
          <p:nvPr>
            <p:ph idx="2" type="title"/>
          </p:nvPr>
        </p:nvSpPr>
        <p:spPr>
          <a:xfrm>
            <a:off x="540021" y="1857375"/>
            <a:ext cx="3855300" cy="12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525" name="Shape 525"/>
        <p:cNvGrpSpPr/>
        <p:nvPr/>
      </p:nvGrpSpPr>
      <p:grpSpPr>
        <a:xfrm>
          <a:off x="0" y="0"/>
          <a:ext cx="0" cy="0"/>
          <a:chOff x="0" y="0"/>
          <a:chExt cx="0" cy="0"/>
        </a:xfrm>
      </p:grpSpPr>
      <p:sp>
        <p:nvSpPr>
          <p:cNvPr id="526" name="Google Shape;526;p57"/>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7"/>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7"/>
          <p:cNvSpPr/>
          <p:nvPr/>
        </p:nvSpPr>
        <p:spPr>
          <a:xfrm>
            <a:off x="62200" y="216988"/>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7"/>
          <p:cNvSpPr txBox="1"/>
          <p:nvPr>
            <p:ph idx="1" type="subTitle"/>
          </p:nvPr>
        </p:nvSpPr>
        <p:spPr>
          <a:xfrm>
            <a:off x="1636950" y="1391475"/>
            <a:ext cx="58701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530" name="Google Shape;530;p57"/>
          <p:cNvSpPr txBox="1"/>
          <p:nvPr/>
        </p:nvSpPr>
        <p:spPr>
          <a:xfrm>
            <a:off x="2597713" y="4018925"/>
            <a:ext cx="3954600" cy="713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600">
              <a:solidFill>
                <a:schemeClr val="lt1"/>
              </a:solidFill>
            </a:endParaRPr>
          </a:p>
        </p:txBody>
      </p:sp>
      <p:sp>
        <p:nvSpPr>
          <p:cNvPr id="531" name="Google Shape;531;p57"/>
          <p:cNvSpPr txBox="1"/>
          <p:nvPr>
            <p:ph idx="2" type="subTitle"/>
          </p:nvPr>
        </p:nvSpPr>
        <p:spPr>
          <a:xfrm>
            <a:off x="2594700" y="3182525"/>
            <a:ext cx="3954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None/>
              <a:defRPr sz="2500">
                <a:solidFill>
                  <a:schemeClr val="accent1"/>
                </a:solidFill>
                <a:latin typeface="Poppins Medium"/>
                <a:ea typeface="Poppins Medium"/>
                <a:cs typeface="Poppins Medium"/>
                <a:sym typeface="Poppins Medium"/>
              </a:defRPr>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bg>
      <p:bgPr>
        <a:solidFill>
          <a:schemeClr val="dk1"/>
        </a:solidFill>
      </p:bgPr>
    </p:bg>
    <p:spTree>
      <p:nvGrpSpPr>
        <p:cNvPr id="532" name="Shape 532"/>
        <p:cNvGrpSpPr/>
        <p:nvPr/>
      </p:nvGrpSpPr>
      <p:grpSpPr>
        <a:xfrm>
          <a:off x="0" y="0"/>
          <a:ext cx="0" cy="0"/>
          <a:chOff x="0" y="0"/>
          <a:chExt cx="0" cy="0"/>
        </a:xfrm>
      </p:grpSpPr>
      <p:sp>
        <p:nvSpPr>
          <p:cNvPr id="533" name="Google Shape;533;p58"/>
          <p:cNvSpPr txBox="1"/>
          <p:nvPr>
            <p:ph idx="1" type="subTitle"/>
          </p:nvPr>
        </p:nvSpPr>
        <p:spPr>
          <a:xfrm>
            <a:off x="5205550" y="1889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p:txBody>
      </p:sp>
      <p:sp>
        <p:nvSpPr>
          <p:cNvPr id="534" name="Google Shape;534;p58"/>
          <p:cNvSpPr txBox="1"/>
          <p:nvPr>
            <p:ph idx="2" type="subTitle"/>
          </p:nvPr>
        </p:nvSpPr>
        <p:spPr>
          <a:xfrm>
            <a:off x="5205550" y="3421225"/>
            <a:ext cx="2961600" cy="4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535" name="Google Shape;535;p58"/>
          <p:cNvSpPr txBox="1"/>
          <p:nvPr>
            <p:ph idx="3" type="subTitle"/>
          </p:nvPr>
        </p:nvSpPr>
        <p:spPr>
          <a:xfrm>
            <a:off x="5205400" y="2342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36" name="Google Shape;536;p58"/>
          <p:cNvSpPr txBox="1"/>
          <p:nvPr>
            <p:ph idx="4" type="subTitle"/>
          </p:nvPr>
        </p:nvSpPr>
        <p:spPr>
          <a:xfrm>
            <a:off x="5205675" y="3874650"/>
            <a:ext cx="2961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537" name="Google Shape;537;p58"/>
          <p:cNvSpPr txBox="1"/>
          <p:nvPr>
            <p:ph type="title"/>
          </p:nvPr>
        </p:nvSpPr>
        <p:spPr>
          <a:xfrm>
            <a:off x="4346775" y="334325"/>
            <a:ext cx="3165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7">
    <p:bg>
      <p:bgPr>
        <a:solidFill>
          <a:schemeClr val="dk1"/>
        </a:solidFill>
      </p:bgPr>
    </p:bg>
    <p:spTree>
      <p:nvGrpSpPr>
        <p:cNvPr id="538" name="Shape 538"/>
        <p:cNvGrpSpPr/>
        <p:nvPr/>
      </p:nvGrpSpPr>
      <p:grpSpPr>
        <a:xfrm>
          <a:off x="0" y="0"/>
          <a:ext cx="0" cy="0"/>
          <a:chOff x="0" y="0"/>
          <a:chExt cx="0" cy="0"/>
        </a:xfrm>
      </p:grpSpPr>
      <p:sp>
        <p:nvSpPr>
          <p:cNvPr id="539" name="Google Shape;539;p59"/>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0" name="Google Shape;540;p59"/>
          <p:cNvSpPr txBox="1"/>
          <p:nvPr>
            <p:ph idx="2" type="title"/>
          </p:nvPr>
        </p:nvSpPr>
        <p:spPr>
          <a:xfrm>
            <a:off x="1687025"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541" name="Google Shape;541;p59"/>
          <p:cNvSpPr txBox="1"/>
          <p:nvPr>
            <p:ph idx="1" type="subTitle"/>
          </p:nvPr>
        </p:nvSpPr>
        <p:spPr>
          <a:xfrm>
            <a:off x="1686925"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542" name="Google Shape;542;p59"/>
          <p:cNvSpPr txBox="1"/>
          <p:nvPr>
            <p:ph idx="3" type="title"/>
          </p:nvPr>
        </p:nvSpPr>
        <p:spPr>
          <a:xfrm>
            <a:off x="4057125" y="3219925"/>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543" name="Google Shape;543;p59"/>
          <p:cNvSpPr txBox="1"/>
          <p:nvPr>
            <p:ph idx="4" type="subTitle"/>
          </p:nvPr>
        </p:nvSpPr>
        <p:spPr>
          <a:xfrm>
            <a:off x="4057125" y="3654050"/>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grpSp>
        <p:nvGrpSpPr>
          <p:cNvPr id="544" name="Google Shape;544;p59"/>
          <p:cNvGrpSpPr/>
          <p:nvPr/>
        </p:nvGrpSpPr>
        <p:grpSpPr>
          <a:xfrm>
            <a:off x="7351340" y="252581"/>
            <a:ext cx="1252660" cy="1204643"/>
            <a:chOff x="7384701" y="199425"/>
            <a:chExt cx="1572114" cy="1511851"/>
          </a:xfrm>
        </p:grpSpPr>
        <p:sp>
          <p:nvSpPr>
            <p:cNvPr id="545" name="Google Shape;545;p59"/>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9"/>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9"/>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 name="Google Shape;548;p59"/>
          <p:cNvSpPr/>
          <p:nvPr/>
        </p:nvSpPr>
        <p:spPr>
          <a:xfrm flipH="1">
            <a:off x="4125399" y="7246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9"/>
          <p:cNvSpPr/>
          <p:nvPr/>
        </p:nvSpPr>
        <p:spPr>
          <a:xfrm>
            <a:off x="355224" y="3354000"/>
            <a:ext cx="3859601" cy="137948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9"/>
          <p:cNvSpPr txBox="1"/>
          <p:nvPr>
            <p:ph idx="5" type="title"/>
          </p:nvPr>
        </p:nvSpPr>
        <p:spPr>
          <a:xfrm>
            <a:off x="6423050" y="1710150"/>
            <a:ext cx="21765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2pPr>
            <a:lvl3pPr lvl="2"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3pPr>
            <a:lvl4pPr lvl="3"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4pPr>
            <a:lvl5pPr lvl="4"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5pPr>
            <a:lvl6pPr lvl="5"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6pPr>
            <a:lvl7pPr lvl="6"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7pPr>
            <a:lvl8pPr lvl="7"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8pPr>
            <a:lvl9pPr lvl="8" rtl="0" algn="ctr">
              <a:spcBef>
                <a:spcPts val="0"/>
              </a:spcBef>
              <a:spcAft>
                <a:spcPts val="0"/>
              </a:spcAft>
              <a:buClr>
                <a:schemeClr val="dk2"/>
              </a:buClr>
              <a:buSzPts val="2500"/>
              <a:buFont typeface="Lato Black"/>
              <a:buNone/>
              <a:defRPr sz="2500">
                <a:solidFill>
                  <a:schemeClr val="dk2"/>
                </a:solidFill>
                <a:latin typeface="Lato Black"/>
                <a:ea typeface="Lato Black"/>
                <a:cs typeface="Lato Black"/>
                <a:sym typeface="Lato Black"/>
              </a:defRPr>
            </a:lvl9pPr>
          </a:lstStyle>
          <a:p/>
        </p:txBody>
      </p:sp>
      <p:sp>
        <p:nvSpPr>
          <p:cNvPr id="551" name="Google Shape;551;p59"/>
          <p:cNvSpPr txBox="1"/>
          <p:nvPr>
            <p:ph idx="6" type="subTitle"/>
          </p:nvPr>
        </p:nvSpPr>
        <p:spPr>
          <a:xfrm>
            <a:off x="6422950" y="2144275"/>
            <a:ext cx="217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0">
    <p:bg>
      <p:bgPr>
        <a:solidFill>
          <a:schemeClr val="dk1"/>
        </a:solidFill>
      </p:bgPr>
    </p:bg>
    <p:spTree>
      <p:nvGrpSpPr>
        <p:cNvPr id="552" name="Shape 552"/>
        <p:cNvGrpSpPr/>
        <p:nvPr/>
      </p:nvGrpSpPr>
      <p:grpSpPr>
        <a:xfrm>
          <a:off x="0" y="0"/>
          <a:ext cx="0" cy="0"/>
          <a:chOff x="0" y="0"/>
          <a:chExt cx="0" cy="0"/>
        </a:xfrm>
      </p:grpSpPr>
      <p:sp>
        <p:nvSpPr>
          <p:cNvPr id="553" name="Google Shape;553;p60"/>
          <p:cNvSpPr txBox="1"/>
          <p:nvPr>
            <p:ph idx="1" type="subTitle"/>
          </p:nvPr>
        </p:nvSpPr>
        <p:spPr>
          <a:xfrm>
            <a:off x="12472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554" name="Google Shape;554;p60"/>
          <p:cNvSpPr txBox="1"/>
          <p:nvPr>
            <p:ph idx="2" type="subTitle"/>
          </p:nvPr>
        </p:nvSpPr>
        <p:spPr>
          <a:xfrm>
            <a:off x="5400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555" name="Google Shape;555;p60"/>
          <p:cNvSpPr txBox="1"/>
          <p:nvPr>
            <p:ph idx="3" type="subTitle"/>
          </p:nvPr>
        </p:nvSpPr>
        <p:spPr>
          <a:xfrm>
            <a:off x="5340450" y="1453288"/>
            <a:ext cx="25401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Poppins Medium"/>
              <a:buNone/>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556" name="Google Shape;556;p60"/>
          <p:cNvSpPr txBox="1"/>
          <p:nvPr>
            <p:ph idx="4" type="subTitle"/>
          </p:nvPr>
        </p:nvSpPr>
        <p:spPr>
          <a:xfrm>
            <a:off x="4633200" y="2059113"/>
            <a:ext cx="3954600" cy="50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557" name="Google Shape;557;p60"/>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8" name="Google Shape;558;p60"/>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0"/>
          <p:cNvSpPr/>
          <p:nvPr/>
        </p:nvSpPr>
        <p:spPr>
          <a:xfrm>
            <a:off x="-19225" y="3482677"/>
            <a:ext cx="4196974"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0"/>
          <p:cNvSpPr/>
          <p:nvPr/>
        </p:nvSpPr>
        <p:spPr>
          <a:xfrm>
            <a:off x="4947025" y="3482675"/>
            <a:ext cx="3852461" cy="50610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0"/>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0"/>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1"/>
        </a:solidFill>
      </p:bgPr>
    </p:bg>
    <p:spTree>
      <p:nvGrpSpPr>
        <p:cNvPr id="563" name="Shape 563"/>
        <p:cNvGrpSpPr/>
        <p:nvPr/>
      </p:nvGrpSpPr>
      <p:grpSpPr>
        <a:xfrm>
          <a:off x="0" y="0"/>
          <a:ext cx="0" cy="0"/>
          <a:chOff x="0" y="0"/>
          <a:chExt cx="0" cy="0"/>
        </a:xfrm>
      </p:grpSpPr>
      <p:sp>
        <p:nvSpPr>
          <p:cNvPr id="564" name="Google Shape;564;p61"/>
          <p:cNvSpPr/>
          <p:nvPr/>
        </p:nvSpPr>
        <p:spPr>
          <a:xfrm>
            <a:off x="-1049989" y="1776166"/>
            <a:ext cx="10968630" cy="3749698"/>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61"/>
          <p:cNvGrpSpPr/>
          <p:nvPr/>
        </p:nvGrpSpPr>
        <p:grpSpPr>
          <a:xfrm>
            <a:off x="7927052" y="-114019"/>
            <a:ext cx="1252660" cy="1204643"/>
            <a:chOff x="7384701" y="199425"/>
            <a:chExt cx="1572114" cy="1511851"/>
          </a:xfrm>
        </p:grpSpPr>
        <p:sp>
          <p:nvSpPr>
            <p:cNvPr id="566" name="Google Shape;566;p61"/>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1"/>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1"/>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61"/>
          <p:cNvSpPr/>
          <p:nvPr/>
        </p:nvSpPr>
        <p:spPr>
          <a:xfrm>
            <a:off x="6033200" y="822325"/>
            <a:ext cx="2184917" cy="65711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1"/>
          <p:cNvSpPr txBox="1"/>
          <p:nvPr>
            <p:ph type="title"/>
          </p:nvPr>
        </p:nvSpPr>
        <p:spPr>
          <a:xfrm>
            <a:off x="5473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71" name="Google Shape;571;p61"/>
          <p:cNvSpPr txBox="1"/>
          <p:nvPr>
            <p:ph idx="1" type="subTitle"/>
          </p:nvPr>
        </p:nvSpPr>
        <p:spPr>
          <a:xfrm>
            <a:off x="547396"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72" name="Google Shape;572;p61"/>
          <p:cNvSpPr txBox="1"/>
          <p:nvPr>
            <p:ph idx="2" type="title"/>
          </p:nvPr>
        </p:nvSpPr>
        <p:spPr>
          <a:xfrm>
            <a:off x="3349450" y="2299353"/>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73" name="Google Shape;573;p61"/>
          <p:cNvSpPr txBox="1"/>
          <p:nvPr>
            <p:ph idx="3" type="subTitle"/>
          </p:nvPr>
        </p:nvSpPr>
        <p:spPr>
          <a:xfrm>
            <a:off x="340135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74" name="Google Shape;574;p61"/>
          <p:cNvSpPr txBox="1"/>
          <p:nvPr>
            <p:ph idx="4" type="title"/>
          </p:nvPr>
        </p:nvSpPr>
        <p:spPr>
          <a:xfrm>
            <a:off x="6263200" y="2299353"/>
            <a:ext cx="23415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75" name="Google Shape;575;p61"/>
          <p:cNvSpPr txBox="1"/>
          <p:nvPr>
            <p:ph idx="5" type="subTitle"/>
          </p:nvPr>
        </p:nvSpPr>
        <p:spPr>
          <a:xfrm>
            <a:off x="6263200" y="2746028"/>
            <a:ext cx="2341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76" name="Google Shape;576;p61"/>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75" name="Shape 75"/>
        <p:cNvGrpSpPr/>
        <p:nvPr/>
      </p:nvGrpSpPr>
      <p:grpSpPr>
        <a:xfrm>
          <a:off x="0" y="0"/>
          <a:ext cx="0" cy="0"/>
          <a:chOff x="0" y="0"/>
          <a:chExt cx="0" cy="0"/>
        </a:xfrm>
      </p:grpSpPr>
      <p:sp>
        <p:nvSpPr>
          <p:cNvPr id="76" name="Google Shape;76;p7"/>
          <p:cNvSpPr txBox="1"/>
          <p:nvPr>
            <p:ph type="title"/>
          </p:nvPr>
        </p:nvSpPr>
        <p:spPr>
          <a:xfrm>
            <a:off x="595069" y="340695"/>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7" name="Google Shape;77;p7"/>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7"/>
          <p:cNvGrpSpPr/>
          <p:nvPr/>
        </p:nvGrpSpPr>
        <p:grpSpPr>
          <a:xfrm>
            <a:off x="7647365" y="107831"/>
            <a:ext cx="1252660" cy="1204643"/>
            <a:chOff x="7384701" y="199425"/>
            <a:chExt cx="1572114" cy="1511851"/>
          </a:xfrm>
        </p:grpSpPr>
        <p:sp>
          <p:nvSpPr>
            <p:cNvPr id="80" name="Google Shape;80;p7"/>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7"/>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2">
    <p:bg>
      <p:bgPr>
        <a:solidFill>
          <a:schemeClr val="dk1"/>
        </a:solidFill>
      </p:bgPr>
    </p:bg>
    <p:spTree>
      <p:nvGrpSpPr>
        <p:cNvPr id="577" name="Shape 577"/>
        <p:cNvGrpSpPr/>
        <p:nvPr/>
      </p:nvGrpSpPr>
      <p:grpSpPr>
        <a:xfrm>
          <a:off x="0" y="0"/>
          <a:ext cx="0" cy="0"/>
          <a:chOff x="0" y="0"/>
          <a:chExt cx="0" cy="0"/>
        </a:xfrm>
      </p:grpSpPr>
      <p:sp>
        <p:nvSpPr>
          <p:cNvPr id="578" name="Google Shape;578;p62"/>
          <p:cNvSpPr txBox="1"/>
          <p:nvPr>
            <p:ph type="title"/>
          </p:nvPr>
        </p:nvSpPr>
        <p:spPr>
          <a:xfrm>
            <a:off x="3350725"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79" name="Google Shape;579;p62"/>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80" name="Google Shape;580;p62"/>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81" name="Google Shape;581;p62"/>
          <p:cNvSpPr txBox="1"/>
          <p:nvPr>
            <p:ph idx="3" type="title"/>
          </p:nvPr>
        </p:nvSpPr>
        <p:spPr>
          <a:xfrm>
            <a:off x="598645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82" name="Google Shape;582;p62"/>
          <p:cNvSpPr txBox="1"/>
          <p:nvPr>
            <p:ph idx="4"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1"/>
                </a:solidFill>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83" name="Google Shape;583;p62"/>
          <p:cNvSpPr txBox="1"/>
          <p:nvPr>
            <p:ph idx="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4" name="Google Shape;584;p62"/>
          <p:cNvSpPr txBox="1"/>
          <p:nvPr>
            <p:ph idx="6" type="title"/>
          </p:nvPr>
        </p:nvSpPr>
        <p:spPr>
          <a:xfrm>
            <a:off x="715000" y="3195725"/>
            <a:ext cx="24414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Poppins Medium"/>
              <a:buNone/>
              <a:defRPr sz="2500">
                <a:latin typeface="Poppins Medium"/>
                <a:ea typeface="Poppins Medium"/>
                <a:cs typeface="Poppins Medium"/>
                <a:sym typeface="Poppins Medium"/>
              </a:defRPr>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9">
    <p:bg>
      <p:bgPr>
        <a:solidFill>
          <a:schemeClr val="dk1"/>
        </a:solidFill>
      </p:bgPr>
    </p:bg>
    <p:spTree>
      <p:nvGrpSpPr>
        <p:cNvPr id="585" name="Shape 585"/>
        <p:cNvGrpSpPr/>
        <p:nvPr/>
      </p:nvGrpSpPr>
      <p:grpSpPr>
        <a:xfrm>
          <a:off x="0" y="0"/>
          <a:ext cx="0" cy="0"/>
          <a:chOff x="0" y="0"/>
          <a:chExt cx="0" cy="0"/>
        </a:xfrm>
      </p:grpSpPr>
      <p:sp>
        <p:nvSpPr>
          <p:cNvPr id="586" name="Google Shape;586;p63"/>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3"/>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3"/>
          <p:cNvSpPr/>
          <p:nvPr/>
        </p:nvSpPr>
        <p:spPr>
          <a:xfrm>
            <a:off x="5782950" y="540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3"/>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3"/>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3"/>
          <p:cNvSpPr txBox="1"/>
          <p:nvPr>
            <p:ph type="title"/>
          </p:nvPr>
        </p:nvSpPr>
        <p:spPr>
          <a:xfrm>
            <a:off x="21979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92" name="Google Shape;592;p63"/>
          <p:cNvSpPr txBox="1"/>
          <p:nvPr>
            <p:ph idx="1" type="subTitle"/>
          </p:nvPr>
        </p:nvSpPr>
        <p:spPr>
          <a:xfrm>
            <a:off x="21978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593" name="Google Shape;593;p63"/>
          <p:cNvSpPr txBox="1"/>
          <p:nvPr>
            <p:ph idx="2" type="title"/>
          </p:nvPr>
        </p:nvSpPr>
        <p:spPr>
          <a:xfrm>
            <a:off x="6152312" y="165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594" name="Google Shape;594;p63"/>
          <p:cNvSpPr txBox="1"/>
          <p:nvPr>
            <p:ph idx="3" type="subTitle"/>
          </p:nvPr>
        </p:nvSpPr>
        <p:spPr>
          <a:xfrm>
            <a:off x="6152312" y="209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95" name="Google Shape;595;p63"/>
          <p:cNvSpPr txBox="1"/>
          <p:nvPr>
            <p:ph idx="4" type="title"/>
          </p:nvPr>
        </p:nvSpPr>
        <p:spPr>
          <a:xfrm>
            <a:off x="4175025" y="325057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596" name="Google Shape;596;p63"/>
          <p:cNvSpPr txBox="1"/>
          <p:nvPr>
            <p:ph idx="5" type="subTitle"/>
          </p:nvPr>
        </p:nvSpPr>
        <p:spPr>
          <a:xfrm>
            <a:off x="4174924" y="368470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597" name="Google Shape;597;p63"/>
          <p:cNvSpPr txBox="1"/>
          <p:nvPr>
            <p:ph idx="6"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29">
    <p:spTree>
      <p:nvGrpSpPr>
        <p:cNvPr id="598" name="Shape 598"/>
        <p:cNvGrpSpPr/>
        <p:nvPr/>
      </p:nvGrpSpPr>
      <p:grpSpPr>
        <a:xfrm>
          <a:off x="0" y="0"/>
          <a:ext cx="0" cy="0"/>
          <a:chOff x="0" y="0"/>
          <a:chExt cx="0" cy="0"/>
        </a:xfrm>
      </p:grpSpPr>
      <p:sp>
        <p:nvSpPr>
          <p:cNvPr id="599" name="Google Shape;599;p64"/>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4"/>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4"/>
          <p:cNvSpPr/>
          <p:nvPr/>
        </p:nvSpPr>
        <p:spPr>
          <a:xfrm>
            <a:off x="6193475" y="10381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4"/>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4"/>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4"/>
          <p:cNvSpPr txBox="1"/>
          <p:nvPr>
            <p:ph type="title"/>
          </p:nvPr>
        </p:nvSpPr>
        <p:spPr>
          <a:xfrm>
            <a:off x="4462700" y="1545225"/>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05" name="Google Shape;605;p64"/>
          <p:cNvSpPr txBox="1"/>
          <p:nvPr>
            <p:ph idx="1" type="subTitle"/>
          </p:nvPr>
        </p:nvSpPr>
        <p:spPr>
          <a:xfrm>
            <a:off x="4462600" y="1979350"/>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06" name="Google Shape;606;p64"/>
          <p:cNvSpPr txBox="1"/>
          <p:nvPr>
            <p:ph idx="2" type="title"/>
          </p:nvPr>
        </p:nvSpPr>
        <p:spPr>
          <a:xfrm>
            <a:off x="6122800" y="295005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07" name="Google Shape;607;p64"/>
          <p:cNvSpPr txBox="1"/>
          <p:nvPr>
            <p:ph idx="3" type="subTitle"/>
          </p:nvPr>
        </p:nvSpPr>
        <p:spPr>
          <a:xfrm>
            <a:off x="6122800" y="338417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08" name="Google Shape;608;p64"/>
          <p:cNvSpPr txBox="1"/>
          <p:nvPr>
            <p:ph idx="4" type="title"/>
          </p:nvPr>
        </p:nvSpPr>
        <p:spPr>
          <a:xfrm>
            <a:off x="2802587" y="2928100"/>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rtl="0" algn="ctr">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p:txBody>
      </p:sp>
      <p:sp>
        <p:nvSpPr>
          <p:cNvPr id="609" name="Google Shape;609;p64"/>
          <p:cNvSpPr txBox="1"/>
          <p:nvPr>
            <p:ph idx="5" type="subTitle"/>
          </p:nvPr>
        </p:nvSpPr>
        <p:spPr>
          <a:xfrm>
            <a:off x="2802487" y="3362225"/>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10" name="Google Shape;610;p64"/>
          <p:cNvSpPr txBox="1"/>
          <p:nvPr>
            <p:ph idx="6" type="title"/>
          </p:nvPr>
        </p:nvSpPr>
        <p:spPr>
          <a:xfrm>
            <a:off x="582325" y="334325"/>
            <a:ext cx="80217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1" name="Google Shape;611;p64"/>
          <p:cNvSpPr txBox="1"/>
          <p:nvPr>
            <p:ph idx="7" type="title"/>
          </p:nvPr>
        </p:nvSpPr>
        <p:spPr>
          <a:xfrm>
            <a:off x="1142750" y="1573413"/>
            <a:ext cx="1920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lgn="ctr">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12" name="Google Shape;612;p64"/>
          <p:cNvSpPr txBox="1"/>
          <p:nvPr>
            <p:ph idx="8" type="subTitle"/>
          </p:nvPr>
        </p:nvSpPr>
        <p:spPr>
          <a:xfrm>
            <a:off x="1142650" y="2007538"/>
            <a:ext cx="1920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1"/>
        </a:solidFill>
      </p:bgPr>
    </p:bg>
    <p:spTree>
      <p:nvGrpSpPr>
        <p:cNvPr id="613" name="Shape 613"/>
        <p:cNvGrpSpPr/>
        <p:nvPr/>
      </p:nvGrpSpPr>
      <p:grpSpPr>
        <a:xfrm>
          <a:off x="0" y="0"/>
          <a:ext cx="0" cy="0"/>
          <a:chOff x="0" y="0"/>
          <a:chExt cx="0" cy="0"/>
        </a:xfrm>
      </p:grpSpPr>
      <p:sp>
        <p:nvSpPr>
          <p:cNvPr id="614" name="Google Shape;614;p65"/>
          <p:cNvSpPr/>
          <p:nvPr/>
        </p:nvSpPr>
        <p:spPr>
          <a:xfrm flipH="1">
            <a:off x="6940649" y="797500"/>
            <a:ext cx="2734352" cy="91206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5"/>
          <p:cNvSpPr/>
          <p:nvPr/>
        </p:nvSpPr>
        <p:spPr>
          <a:xfrm>
            <a:off x="536390" y="4330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5"/>
          <p:cNvSpPr/>
          <p:nvPr/>
        </p:nvSpPr>
        <p:spPr>
          <a:xfrm>
            <a:off x="1434301" y="4428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5"/>
          <p:cNvSpPr txBox="1"/>
          <p:nvPr>
            <p:ph idx="1" type="subTitle"/>
          </p:nvPr>
        </p:nvSpPr>
        <p:spPr>
          <a:xfrm>
            <a:off x="1263325" y="230930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18" name="Google Shape;618;p65"/>
          <p:cNvSpPr txBox="1"/>
          <p:nvPr>
            <p:ph idx="2" type="subTitle"/>
          </p:nvPr>
        </p:nvSpPr>
        <p:spPr>
          <a:xfrm>
            <a:off x="40207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19" name="Google Shape;619;p65"/>
          <p:cNvSpPr txBox="1"/>
          <p:nvPr>
            <p:ph idx="3" type="subTitle"/>
          </p:nvPr>
        </p:nvSpPr>
        <p:spPr>
          <a:xfrm>
            <a:off x="1263325" y="3560450"/>
            <a:ext cx="1850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20" name="Google Shape;620;p65"/>
          <p:cNvSpPr txBox="1"/>
          <p:nvPr>
            <p:ph idx="4" type="subTitle"/>
          </p:nvPr>
        </p:nvSpPr>
        <p:spPr>
          <a:xfrm>
            <a:off x="40207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21" name="Google Shape;621;p65"/>
          <p:cNvSpPr txBox="1"/>
          <p:nvPr>
            <p:ph idx="5" type="subTitle"/>
          </p:nvPr>
        </p:nvSpPr>
        <p:spPr>
          <a:xfrm>
            <a:off x="6748125" y="230930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22" name="Google Shape;622;p65"/>
          <p:cNvSpPr txBox="1"/>
          <p:nvPr>
            <p:ph idx="6" type="subTitle"/>
          </p:nvPr>
        </p:nvSpPr>
        <p:spPr>
          <a:xfrm>
            <a:off x="6748125" y="3560450"/>
            <a:ext cx="1818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623" name="Google Shape;623;p65"/>
          <p:cNvSpPr txBox="1"/>
          <p:nvPr>
            <p:ph type="title"/>
          </p:nvPr>
        </p:nvSpPr>
        <p:spPr>
          <a:xfrm>
            <a:off x="1263325" y="1941650"/>
            <a:ext cx="18504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24" name="Google Shape;624;p65"/>
          <p:cNvSpPr txBox="1"/>
          <p:nvPr>
            <p:ph idx="7" type="title"/>
          </p:nvPr>
        </p:nvSpPr>
        <p:spPr>
          <a:xfrm>
            <a:off x="40207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25" name="Google Shape;625;p65"/>
          <p:cNvSpPr txBox="1"/>
          <p:nvPr>
            <p:ph idx="8" type="title"/>
          </p:nvPr>
        </p:nvSpPr>
        <p:spPr>
          <a:xfrm>
            <a:off x="1263325" y="3179350"/>
            <a:ext cx="18504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26" name="Google Shape;626;p65"/>
          <p:cNvSpPr txBox="1"/>
          <p:nvPr>
            <p:ph idx="9" type="title"/>
          </p:nvPr>
        </p:nvSpPr>
        <p:spPr>
          <a:xfrm>
            <a:off x="40207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27" name="Google Shape;627;p65"/>
          <p:cNvSpPr txBox="1"/>
          <p:nvPr>
            <p:ph idx="13" type="title"/>
          </p:nvPr>
        </p:nvSpPr>
        <p:spPr>
          <a:xfrm>
            <a:off x="6748125" y="1941650"/>
            <a:ext cx="1818300" cy="41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28" name="Google Shape;628;p65"/>
          <p:cNvSpPr txBox="1"/>
          <p:nvPr>
            <p:ph idx="14" type="title"/>
          </p:nvPr>
        </p:nvSpPr>
        <p:spPr>
          <a:xfrm>
            <a:off x="6748125" y="3179350"/>
            <a:ext cx="1818300" cy="453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p:txBody>
      </p:sp>
      <p:sp>
        <p:nvSpPr>
          <p:cNvPr id="629" name="Google Shape;629;p65"/>
          <p:cNvSpPr txBox="1"/>
          <p:nvPr>
            <p:ph idx="15"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BLANK_1_1_1_1_1_1">
    <p:bg>
      <p:bgPr>
        <a:solidFill>
          <a:schemeClr val="dk1"/>
        </a:solidFill>
      </p:bgPr>
    </p:bg>
    <p:spTree>
      <p:nvGrpSpPr>
        <p:cNvPr id="630" name="Shape 630"/>
        <p:cNvGrpSpPr/>
        <p:nvPr/>
      </p:nvGrpSpPr>
      <p:grpSpPr>
        <a:xfrm>
          <a:off x="0" y="0"/>
          <a:ext cx="0" cy="0"/>
          <a:chOff x="0" y="0"/>
          <a:chExt cx="0" cy="0"/>
        </a:xfrm>
      </p:grpSpPr>
      <p:sp>
        <p:nvSpPr>
          <p:cNvPr id="631" name="Google Shape;631;p66"/>
          <p:cNvSpPr/>
          <p:nvPr/>
        </p:nvSpPr>
        <p:spPr>
          <a:xfrm flipH="1">
            <a:off x="-3492100" y="270209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6"/>
          <p:cNvSpPr/>
          <p:nvPr/>
        </p:nvSpPr>
        <p:spPr>
          <a:xfrm flipH="1">
            <a:off x="2948086" y="384981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6"/>
          <p:cNvSpPr/>
          <p:nvPr/>
        </p:nvSpPr>
        <p:spPr>
          <a:xfrm flipH="1">
            <a:off x="6719333" y="327325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6"/>
          <p:cNvSpPr txBox="1"/>
          <p:nvPr>
            <p:ph hasCustomPrompt="1" type="title"/>
          </p:nvPr>
        </p:nvSpPr>
        <p:spPr>
          <a:xfrm>
            <a:off x="1284000" y="435225"/>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35" name="Google Shape;635;p66"/>
          <p:cNvSpPr txBox="1"/>
          <p:nvPr>
            <p:ph idx="1" type="subTitle"/>
          </p:nvPr>
        </p:nvSpPr>
        <p:spPr>
          <a:xfrm>
            <a:off x="1284000" y="1293650"/>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636" name="Google Shape;636;p66"/>
          <p:cNvSpPr txBox="1"/>
          <p:nvPr>
            <p:ph hasCustomPrompt="1" idx="2" type="title"/>
          </p:nvPr>
        </p:nvSpPr>
        <p:spPr>
          <a:xfrm>
            <a:off x="1284000" y="194375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37" name="Google Shape;637;p66"/>
          <p:cNvSpPr txBox="1"/>
          <p:nvPr>
            <p:ph idx="3" type="subTitle"/>
          </p:nvPr>
        </p:nvSpPr>
        <p:spPr>
          <a:xfrm>
            <a:off x="1284000" y="2802175"/>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638" name="Google Shape;638;p66"/>
          <p:cNvSpPr txBox="1"/>
          <p:nvPr>
            <p:ph hasCustomPrompt="1" idx="4" type="title"/>
          </p:nvPr>
        </p:nvSpPr>
        <p:spPr>
          <a:xfrm>
            <a:off x="1284000" y="34522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60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39" name="Google Shape;639;p66"/>
          <p:cNvSpPr txBox="1"/>
          <p:nvPr>
            <p:ph idx="5" type="subTitle"/>
          </p:nvPr>
        </p:nvSpPr>
        <p:spPr>
          <a:xfrm>
            <a:off x="1284000" y="431071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640" name="Google Shape;640;p66"/>
          <p:cNvSpPr/>
          <p:nvPr/>
        </p:nvSpPr>
        <p:spPr>
          <a:xfrm>
            <a:off x="6829625" y="7542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dk1"/>
        </a:solidFill>
      </p:bgPr>
    </p:bg>
    <p:spTree>
      <p:nvGrpSpPr>
        <p:cNvPr id="641" name="Shape 641"/>
        <p:cNvGrpSpPr/>
        <p:nvPr/>
      </p:nvGrpSpPr>
      <p:grpSpPr>
        <a:xfrm>
          <a:off x="0" y="0"/>
          <a:ext cx="0" cy="0"/>
          <a:chOff x="0" y="0"/>
          <a:chExt cx="0" cy="0"/>
        </a:xfrm>
      </p:grpSpPr>
      <p:sp>
        <p:nvSpPr>
          <p:cNvPr id="642" name="Google Shape;642;p67"/>
          <p:cNvSpPr/>
          <p:nvPr/>
        </p:nvSpPr>
        <p:spPr>
          <a:xfrm>
            <a:off x="5853640" y="2243983"/>
            <a:ext cx="1808679" cy="602561"/>
          </a:xfrm>
          <a:custGeom>
            <a:rect b="b" l="l" r="r" t="t"/>
            <a:pathLst>
              <a:path extrusionOk="0" h="18748" w="56275">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7"/>
          <p:cNvSpPr/>
          <p:nvPr/>
        </p:nvSpPr>
        <p:spPr>
          <a:xfrm>
            <a:off x="6751551" y="2341717"/>
            <a:ext cx="1808679" cy="602561"/>
          </a:xfrm>
          <a:custGeom>
            <a:rect b="b" l="l" r="r" t="t"/>
            <a:pathLst>
              <a:path extrusionOk="0" h="18748" w="56275">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7"/>
          <p:cNvSpPr/>
          <p:nvPr/>
        </p:nvSpPr>
        <p:spPr>
          <a:xfrm>
            <a:off x="0" y="4533398"/>
            <a:ext cx="9143833" cy="610296"/>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7"/>
          <p:cNvSpPr txBox="1"/>
          <p:nvPr>
            <p:ph hasCustomPrompt="1" type="title"/>
          </p:nvPr>
        </p:nvSpPr>
        <p:spPr>
          <a:xfrm>
            <a:off x="7169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46" name="Google Shape;646;p67"/>
          <p:cNvSpPr txBox="1"/>
          <p:nvPr>
            <p:ph idx="1" type="subTitle"/>
          </p:nvPr>
        </p:nvSpPr>
        <p:spPr>
          <a:xfrm>
            <a:off x="7169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47" name="Google Shape;647;p67"/>
          <p:cNvSpPr txBox="1"/>
          <p:nvPr>
            <p:ph hasCustomPrompt="1" idx="2" type="title"/>
          </p:nvPr>
        </p:nvSpPr>
        <p:spPr>
          <a:xfrm>
            <a:off x="351600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48" name="Google Shape;648;p67"/>
          <p:cNvSpPr txBox="1"/>
          <p:nvPr>
            <p:ph idx="3" type="subTitle"/>
          </p:nvPr>
        </p:nvSpPr>
        <p:spPr>
          <a:xfrm>
            <a:off x="35161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49" name="Google Shape;649;p67"/>
          <p:cNvSpPr txBox="1"/>
          <p:nvPr>
            <p:ph hasCustomPrompt="1" idx="4" type="title"/>
          </p:nvPr>
        </p:nvSpPr>
        <p:spPr>
          <a:xfrm>
            <a:off x="6315350" y="665025"/>
            <a:ext cx="21117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7000"/>
              <a:buNone/>
              <a:defRPr sz="7000">
                <a:solidFill>
                  <a:schemeClr val="dk2"/>
                </a:solidFill>
              </a:defRPr>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50" name="Google Shape;650;p67"/>
          <p:cNvSpPr txBox="1"/>
          <p:nvPr>
            <p:ph idx="5" type="subTitle"/>
          </p:nvPr>
        </p:nvSpPr>
        <p:spPr>
          <a:xfrm>
            <a:off x="6315350" y="1523450"/>
            <a:ext cx="21117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
    <p:bg>
      <p:bgPr>
        <a:solidFill>
          <a:schemeClr val="dk1"/>
        </a:solidFill>
      </p:bgPr>
    </p:bg>
    <p:spTree>
      <p:nvGrpSpPr>
        <p:cNvPr id="651" name="Shape 651"/>
        <p:cNvGrpSpPr/>
        <p:nvPr/>
      </p:nvGrpSpPr>
      <p:grpSpPr>
        <a:xfrm>
          <a:off x="0" y="0"/>
          <a:ext cx="0" cy="0"/>
          <a:chOff x="0" y="0"/>
          <a:chExt cx="0" cy="0"/>
        </a:xfrm>
      </p:grpSpPr>
      <p:sp>
        <p:nvSpPr>
          <p:cNvPr id="652" name="Google Shape;652;p68"/>
          <p:cNvSpPr txBox="1"/>
          <p:nvPr>
            <p:ph idx="1" type="subTitle"/>
          </p:nvPr>
        </p:nvSpPr>
        <p:spPr>
          <a:xfrm>
            <a:off x="5694275" y="2591100"/>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53" name="Google Shape;653;p68"/>
          <p:cNvSpPr txBox="1"/>
          <p:nvPr>
            <p:ph idx="2" type="subTitle"/>
          </p:nvPr>
        </p:nvSpPr>
        <p:spPr>
          <a:xfrm>
            <a:off x="5694275" y="1917725"/>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54" name="Google Shape;654;p68"/>
          <p:cNvSpPr txBox="1"/>
          <p:nvPr>
            <p:ph hasCustomPrompt="1" type="title"/>
          </p:nvPr>
        </p:nvSpPr>
        <p:spPr>
          <a:xfrm>
            <a:off x="1953775" y="2695650"/>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655" name="Google Shape;655;p68"/>
          <p:cNvSpPr txBox="1"/>
          <p:nvPr>
            <p:ph hasCustomPrompt="1" idx="3" type="title"/>
          </p:nvPr>
        </p:nvSpPr>
        <p:spPr>
          <a:xfrm>
            <a:off x="1953775" y="20223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656" name="Google Shape;656;p68"/>
          <p:cNvSpPr txBox="1"/>
          <p:nvPr>
            <p:ph idx="4" type="subTitle"/>
          </p:nvPr>
        </p:nvSpPr>
        <p:spPr>
          <a:xfrm>
            <a:off x="5694275" y="3264500"/>
            <a:ext cx="1528800" cy="63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57" name="Google Shape;657;p68"/>
          <p:cNvSpPr txBox="1"/>
          <p:nvPr>
            <p:ph hasCustomPrompt="1" idx="5" type="title"/>
          </p:nvPr>
        </p:nvSpPr>
        <p:spPr>
          <a:xfrm>
            <a:off x="1953800" y="3369025"/>
            <a:ext cx="962100" cy="48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500"/>
              <a:buFont typeface="Poppins Medium"/>
              <a:buNone/>
              <a:defRPr sz="2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658" name="Google Shape;658;p68"/>
          <p:cNvSpPr/>
          <p:nvPr/>
        </p:nvSpPr>
        <p:spPr>
          <a:xfrm flipH="1">
            <a:off x="5399591" y="3717571"/>
            <a:ext cx="4453909" cy="1522471"/>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8"/>
          <p:cNvSpPr/>
          <p:nvPr/>
        </p:nvSpPr>
        <p:spPr>
          <a:xfrm flipH="1">
            <a:off x="7618789" y="3415351"/>
            <a:ext cx="2189061" cy="109385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8"/>
          <p:cNvSpPr/>
          <p:nvPr/>
        </p:nvSpPr>
        <p:spPr>
          <a:xfrm flipH="1">
            <a:off x="194066" y="4126503"/>
            <a:ext cx="2410533" cy="861563"/>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1" name="Google Shape;661;p68"/>
          <p:cNvGrpSpPr/>
          <p:nvPr/>
        </p:nvGrpSpPr>
        <p:grpSpPr>
          <a:xfrm>
            <a:off x="194077" y="1997543"/>
            <a:ext cx="1252660" cy="1204643"/>
            <a:chOff x="7384701" y="199425"/>
            <a:chExt cx="1572114" cy="1511851"/>
          </a:xfrm>
        </p:grpSpPr>
        <p:sp>
          <p:nvSpPr>
            <p:cNvPr id="662" name="Google Shape;662;p68"/>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8"/>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8"/>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5" name="Google Shape;665;p68"/>
          <p:cNvSpPr txBox="1"/>
          <p:nvPr>
            <p:ph idx="6" type="title"/>
          </p:nvPr>
        </p:nvSpPr>
        <p:spPr>
          <a:xfrm>
            <a:off x="582319" y="334320"/>
            <a:ext cx="77040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24">
    <p:bg>
      <p:bgPr>
        <a:solidFill>
          <a:schemeClr val="dk1"/>
        </a:solidFill>
      </p:bgPr>
    </p:bg>
    <p:spTree>
      <p:nvGrpSpPr>
        <p:cNvPr id="666" name="Shape 666"/>
        <p:cNvGrpSpPr/>
        <p:nvPr/>
      </p:nvGrpSpPr>
      <p:grpSpPr>
        <a:xfrm>
          <a:off x="0" y="0"/>
          <a:ext cx="0" cy="0"/>
          <a:chOff x="0" y="0"/>
          <a:chExt cx="0" cy="0"/>
        </a:xfrm>
      </p:grpSpPr>
      <p:sp>
        <p:nvSpPr>
          <p:cNvPr id="667" name="Google Shape;667;p69"/>
          <p:cNvSpPr/>
          <p:nvPr/>
        </p:nvSpPr>
        <p:spPr>
          <a:xfrm>
            <a:off x="6831670" y="550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9"/>
          <p:cNvSpPr/>
          <p:nvPr/>
        </p:nvSpPr>
        <p:spPr>
          <a:xfrm>
            <a:off x="17347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9"/>
          <p:cNvSpPr/>
          <p:nvPr/>
        </p:nvSpPr>
        <p:spPr>
          <a:xfrm>
            <a:off x="2940850" y="43233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9"/>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71" name="Google Shape;671;p69"/>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72" name="Google Shape;672;p69"/>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73" name="Google Shape;673;p69"/>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4" name="Google Shape;674;p69"/>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75" name="Google Shape;675;p69"/>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76" name="Google Shape;676;p69"/>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1">
  <p:cSld name="CUSTOM_24_1">
    <p:bg>
      <p:bgPr>
        <a:solidFill>
          <a:schemeClr val="accent1"/>
        </a:solidFill>
      </p:bgPr>
    </p:bg>
    <p:spTree>
      <p:nvGrpSpPr>
        <p:cNvPr id="677" name="Shape 677"/>
        <p:cNvGrpSpPr/>
        <p:nvPr/>
      </p:nvGrpSpPr>
      <p:grpSpPr>
        <a:xfrm>
          <a:off x="0" y="0"/>
          <a:ext cx="0" cy="0"/>
          <a:chOff x="0" y="0"/>
          <a:chExt cx="0" cy="0"/>
        </a:xfrm>
      </p:grpSpPr>
      <p:sp>
        <p:nvSpPr>
          <p:cNvPr id="678" name="Google Shape;678;p70"/>
          <p:cNvSpPr/>
          <p:nvPr/>
        </p:nvSpPr>
        <p:spPr>
          <a:xfrm>
            <a:off x="7462528" y="55073"/>
            <a:ext cx="1779619" cy="91613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0"/>
          <p:cNvSpPr/>
          <p:nvPr/>
        </p:nvSpPr>
        <p:spPr>
          <a:xfrm>
            <a:off x="1734750" y="4158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0"/>
          <p:cNvSpPr/>
          <p:nvPr/>
        </p:nvSpPr>
        <p:spPr>
          <a:xfrm>
            <a:off x="2940850" y="43233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0"/>
          <p:cNvSpPr txBox="1"/>
          <p:nvPr>
            <p:ph idx="1" type="subTitle"/>
          </p:nvPr>
        </p:nvSpPr>
        <p:spPr>
          <a:xfrm>
            <a:off x="115672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82" name="Google Shape;682;p70"/>
          <p:cNvSpPr txBox="1"/>
          <p:nvPr>
            <p:ph idx="2" type="subTitle"/>
          </p:nvPr>
        </p:nvSpPr>
        <p:spPr>
          <a:xfrm>
            <a:off x="37928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83" name="Google Shape;683;p70"/>
          <p:cNvSpPr txBox="1"/>
          <p:nvPr>
            <p:ph idx="3" type="subTitle"/>
          </p:nvPr>
        </p:nvSpPr>
        <p:spPr>
          <a:xfrm>
            <a:off x="6429175" y="3566200"/>
            <a:ext cx="1558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684" name="Google Shape;684;p70"/>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5" name="Google Shape;685;p70"/>
          <p:cNvSpPr txBox="1"/>
          <p:nvPr>
            <p:ph hasCustomPrompt="1" idx="4" type="title"/>
          </p:nvPr>
        </p:nvSpPr>
        <p:spPr>
          <a:xfrm>
            <a:off x="11567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86" name="Google Shape;686;p70"/>
          <p:cNvSpPr txBox="1"/>
          <p:nvPr>
            <p:ph hasCustomPrompt="1" idx="5" type="title"/>
          </p:nvPr>
        </p:nvSpPr>
        <p:spPr>
          <a:xfrm>
            <a:off x="3792875"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
        <p:nvSpPr>
          <p:cNvPr id="687" name="Google Shape;687;p70"/>
          <p:cNvSpPr txBox="1"/>
          <p:nvPr>
            <p:ph hasCustomPrompt="1" idx="6" type="title"/>
          </p:nvPr>
        </p:nvSpPr>
        <p:spPr>
          <a:xfrm>
            <a:off x="6429250" y="3195725"/>
            <a:ext cx="1558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Font typeface="Poppins Medium"/>
              <a:buNone/>
              <a:defRPr sz="2500"/>
            </a:lvl1pPr>
            <a:lvl2pPr lvl="1" rtl="0" algn="ctr">
              <a:spcBef>
                <a:spcPts val="0"/>
              </a:spcBef>
              <a:spcAft>
                <a:spcPts val="0"/>
              </a:spcAft>
              <a:buClr>
                <a:schemeClr val="dk2"/>
              </a:buClr>
              <a:buSzPts val="6200"/>
              <a:buNone/>
              <a:defRPr sz="6200">
                <a:solidFill>
                  <a:schemeClr val="dk2"/>
                </a:solidFill>
              </a:defRPr>
            </a:lvl2pPr>
            <a:lvl3pPr lvl="2" rtl="0" algn="ctr">
              <a:spcBef>
                <a:spcPts val="0"/>
              </a:spcBef>
              <a:spcAft>
                <a:spcPts val="0"/>
              </a:spcAft>
              <a:buClr>
                <a:schemeClr val="dk2"/>
              </a:buClr>
              <a:buSzPts val="6200"/>
              <a:buNone/>
              <a:defRPr sz="6200">
                <a:solidFill>
                  <a:schemeClr val="dk2"/>
                </a:solidFill>
              </a:defRPr>
            </a:lvl3pPr>
            <a:lvl4pPr lvl="3" rtl="0" algn="ctr">
              <a:spcBef>
                <a:spcPts val="0"/>
              </a:spcBef>
              <a:spcAft>
                <a:spcPts val="0"/>
              </a:spcAft>
              <a:buClr>
                <a:schemeClr val="dk2"/>
              </a:buClr>
              <a:buSzPts val="6200"/>
              <a:buNone/>
              <a:defRPr sz="6200">
                <a:solidFill>
                  <a:schemeClr val="dk2"/>
                </a:solidFill>
              </a:defRPr>
            </a:lvl4pPr>
            <a:lvl5pPr lvl="4" rtl="0" algn="ctr">
              <a:spcBef>
                <a:spcPts val="0"/>
              </a:spcBef>
              <a:spcAft>
                <a:spcPts val="0"/>
              </a:spcAft>
              <a:buClr>
                <a:schemeClr val="dk2"/>
              </a:buClr>
              <a:buSzPts val="6200"/>
              <a:buNone/>
              <a:defRPr sz="6200">
                <a:solidFill>
                  <a:schemeClr val="dk2"/>
                </a:solidFill>
              </a:defRPr>
            </a:lvl5pPr>
            <a:lvl6pPr lvl="5" rtl="0" algn="ctr">
              <a:spcBef>
                <a:spcPts val="0"/>
              </a:spcBef>
              <a:spcAft>
                <a:spcPts val="0"/>
              </a:spcAft>
              <a:buClr>
                <a:schemeClr val="dk2"/>
              </a:buClr>
              <a:buSzPts val="6200"/>
              <a:buNone/>
              <a:defRPr sz="6200">
                <a:solidFill>
                  <a:schemeClr val="dk2"/>
                </a:solidFill>
              </a:defRPr>
            </a:lvl6pPr>
            <a:lvl7pPr lvl="6" rtl="0" algn="ctr">
              <a:spcBef>
                <a:spcPts val="0"/>
              </a:spcBef>
              <a:spcAft>
                <a:spcPts val="0"/>
              </a:spcAft>
              <a:buClr>
                <a:schemeClr val="dk2"/>
              </a:buClr>
              <a:buSzPts val="6200"/>
              <a:buNone/>
              <a:defRPr sz="6200">
                <a:solidFill>
                  <a:schemeClr val="dk2"/>
                </a:solidFill>
              </a:defRPr>
            </a:lvl7pPr>
            <a:lvl8pPr lvl="7" rtl="0" algn="ctr">
              <a:spcBef>
                <a:spcPts val="0"/>
              </a:spcBef>
              <a:spcAft>
                <a:spcPts val="0"/>
              </a:spcAft>
              <a:buClr>
                <a:schemeClr val="dk2"/>
              </a:buClr>
              <a:buSzPts val="6200"/>
              <a:buNone/>
              <a:defRPr sz="6200">
                <a:solidFill>
                  <a:schemeClr val="dk2"/>
                </a:solidFill>
              </a:defRPr>
            </a:lvl8pPr>
            <a:lvl9pPr lvl="8" rtl="0" algn="ctr">
              <a:spcBef>
                <a:spcPts val="0"/>
              </a:spcBef>
              <a:spcAft>
                <a:spcPts val="0"/>
              </a:spcAft>
              <a:buClr>
                <a:schemeClr val="dk2"/>
              </a:buClr>
              <a:buSzPts val="6200"/>
              <a:buNone/>
              <a:defRPr sz="6200">
                <a:solidFill>
                  <a:schemeClr val="dk2"/>
                </a:solidFill>
              </a:defRPr>
            </a:lvl9pPr>
          </a:lstStyle>
          <a:p>
            <a:r>
              <a:t>xx%</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4">
    <p:bg>
      <p:bgPr>
        <a:solidFill>
          <a:schemeClr val="dk1"/>
        </a:solidFill>
      </p:bgPr>
    </p:bg>
    <p:spTree>
      <p:nvGrpSpPr>
        <p:cNvPr id="688" name="Shape 688"/>
        <p:cNvGrpSpPr/>
        <p:nvPr/>
      </p:nvGrpSpPr>
      <p:grpSpPr>
        <a:xfrm>
          <a:off x="0" y="0"/>
          <a:ext cx="0" cy="0"/>
          <a:chOff x="0" y="0"/>
          <a:chExt cx="0" cy="0"/>
        </a:xfrm>
      </p:grpSpPr>
      <p:sp>
        <p:nvSpPr>
          <p:cNvPr id="689" name="Google Shape;689;p71"/>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84" name="Shape 84"/>
        <p:cNvGrpSpPr/>
        <p:nvPr/>
      </p:nvGrpSpPr>
      <p:grpSpPr>
        <a:xfrm>
          <a:off x="0" y="0"/>
          <a:ext cx="0" cy="0"/>
          <a:chOff x="0" y="0"/>
          <a:chExt cx="0" cy="0"/>
        </a:xfrm>
      </p:grpSpPr>
      <p:sp>
        <p:nvSpPr>
          <p:cNvPr id="85" name="Google Shape;85;p8"/>
          <p:cNvSpPr/>
          <p:nvPr/>
        </p:nvSpPr>
        <p:spPr>
          <a:xfrm>
            <a:off x="7542870" y="4318632"/>
            <a:ext cx="1258532" cy="485097"/>
          </a:xfrm>
          <a:custGeom>
            <a:rect b="b" l="l" r="r" t="t"/>
            <a:pathLst>
              <a:path extrusionOk="0" h="16325" w="42357">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6423825" y="4281400"/>
            <a:ext cx="2010169" cy="721926"/>
          </a:xfrm>
          <a:custGeom>
            <a:rect b="b" l="l" r="r" t="t"/>
            <a:pathLst>
              <a:path extrusionOk="0" h="24295" w="67654">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2055050" y="2952850"/>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715524" y="359682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122788" y="231208"/>
            <a:ext cx="1897379" cy="567892"/>
          </a:xfrm>
          <a:custGeom>
            <a:rect b="b" l="l" r="r" t="t"/>
            <a:pathLst>
              <a:path extrusionOk="0" h="14738" w="49241">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txBox="1"/>
          <p:nvPr>
            <p:ph type="title"/>
          </p:nvPr>
        </p:nvSpPr>
        <p:spPr>
          <a:xfrm>
            <a:off x="3863675" y="334325"/>
            <a:ext cx="4740600" cy="12930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 name="Google Shape;92;p8"/>
          <p:cNvSpPr txBox="1"/>
          <p:nvPr>
            <p:ph idx="1" type="body"/>
          </p:nvPr>
        </p:nvSpPr>
        <p:spPr>
          <a:xfrm>
            <a:off x="3863175" y="1211950"/>
            <a:ext cx="4740600" cy="2956200"/>
          </a:xfrm>
          <a:prstGeom prst="rect">
            <a:avLst/>
          </a:prstGeom>
        </p:spPr>
        <p:txBody>
          <a:bodyPr anchorCtr="0" anchor="b" bIns="91425" lIns="91425" spcFirstLastPara="1" rIns="91425" wrap="square" tIns="91425">
            <a:noAutofit/>
          </a:bodyPr>
          <a:lstStyle>
            <a:lvl1pPr indent="-330200" lvl="0" marL="457200" rtl="0">
              <a:lnSpc>
                <a:spcPct val="115000"/>
              </a:lnSpc>
              <a:spcBef>
                <a:spcPts val="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5">
    <p:bg>
      <p:bgPr>
        <a:solidFill>
          <a:schemeClr val="dk1"/>
        </a:solidFill>
      </p:bgPr>
    </p:bg>
    <p:spTree>
      <p:nvGrpSpPr>
        <p:cNvPr id="690" name="Shape 690"/>
        <p:cNvGrpSpPr/>
        <p:nvPr/>
      </p:nvGrpSpPr>
      <p:grpSpPr>
        <a:xfrm>
          <a:off x="0" y="0"/>
          <a:ext cx="0" cy="0"/>
          <a:chOff x="0" y="0"/>
          <a:chExt cx="0" cy="0"/>
        </a:xfrm>
      </p:grpSpPr>
      <p:sp>
        <p:nvSpPr>
          <p:cNvPr id="691" name="Google Shape;691;p72"/>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92" name="Google Shape;692;p72"/>
          <p:cNvGrpSpPr/>
          <p:nvPr/>
        </p:nvGrpSpPr>
        <p:grpSpPr>
          <a:xfrm>
            <a:off x="7647365" y="107831"/>
            <a:ext cx="1252660" cy="1204643"/>
            <a:chOff x="7384701" y="199425"/>
            <a:chExt cx="1572114" cy="1511851"/>
          </a:xfrm>
        </p:grpSpPr>
        <p:sp>
          <p:nvSpPr>
            <p:cNvPr id="693" name="Google Shape;693;p72"/>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72"/>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72"/>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6" name="Google Shape;696;p72"/>
          <p:cNvSpPr/>
          <p:nvPr/>
        </p:nvSpPr>
        <p:spPr>
          <a:xfrm>
            <a:off x="-152425" y="40644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bg>
      <p:bgPr>
        <a:solidFill>
          <a:schemeClr val="dk1"/>
        </a:solidFill>
      </p:bgPr>
    </p:bg>
    <p:spTree>
      <p:nvGrpSpPr>
        <p:cNvPr id="697" name="Shape 697"/>
        <p:cNvGrpSpPr/>
        <p:nvPr/>
      </p:nvGrpSpPr>
      <p:grpSpPr>
        <a:xfrm>
          <a:off x="0" y="0"/>
          <a:ext cx="0" cy="0"/>
          <a:chOff x="0" y="0"/>
          <a:chExt cx="0" cy="0"/>
        </a:xfrm>
      </p:grpSpPr>
      <p:sp>
        <p:nvSpPr>
          <p:cNvPr id="698" name="Google Shape;698;p73"/>
          <p:cNvSpPr txBox="1"/>
          <p:nvPr>
            <p:ph idx="1" type="subTitle"/>
          </p:nvPr>
        </p:nvSpPr>
        <p:spPr>
          <a:xfrm>
            <a:off x="614730" y="24103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9" name="Google Shape;699;p73"/>
          <p:cNvSpPr txBox="1"/>
          <p:nvPr>
            <p:ph type="title"/>
          </p:nvPr>
        </p:nvSpPr>
        <p:spPr>
          <a:xfrm>
            <a:off x="595072" y="1816975"/>
            <a:ext cx="38793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bg>
      <p:bgPr>
        <a:solidFill>
          <a:schemeClr val="dk1"/>
        </a:solidFill>
      </p:bgPr>
    </p:bg>
    <p:spTree>
      <p:nvGrpSpPr>
        <p:cNvPr id="700" name="Shape 700"/>
        <p:cNvGrpSpPr/>
        <p:nvPr/>
      </p:nvGrpSpPr>
      <p:grpSpPr>
        <a:xfrm>
          <a:off x="0" y="0"/>
          <a:ext cx="0" cy="0"/>
          <a:chOff x="0" y="0"/>
          <a:chExt cx="0" cy="0"/>
        </a:xfrm>
      </p:grpSpPr>
      <p:sp>
        <p:nvSpPr>
          <p:cNvPr id="701" name="Google Shape;701;p74"/>
          <p:cNvSpPr txBox="1"/>
          <p:nvPr>
            <p:ph idx="1" type="subTitle"/>
          </p:nvPr>
        </p:nvSpPr>
        <p:spPr>
          <a:xfrm>
            <a:off x="4581970" y="31622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SzPts val="1400"/>
              <a:buNone/>
              <a:defRPr>
                <a:solidFill>
                  <a:schemeClr val="accent1"/>
                </a:solidFill>
              </a:defRPr>
            </a:lvl2pPr>
            <a:lvl3pPr lvl="2" rtl="0" algn="ctr">
              <a:lnSpc>
                <a:spcPct val="100000"/>
              </a:lnSpc>
              <a:spcBef>
                <a:spcPts val="0"/>
              </a:spcBef>
              <a:spcAft>
                <a:spcPts val="0"/>
              </a:spcAft>
              <a:buSzPts val="1400"/>
              <a:buNone/>
              <a:defRPr>
                <a:solidFill>
                  <a:schemeClr val="accent1"/>
                </a:solidFill>
              </a:defRPr>
            </a:lvl3pPr>
            <a:lvl4pPr lvl="3" rtl="0" algn="ctr">
              <a:lnSpc>
                <a:spcPct val="100000"/>
              </a:lnSpc>
              <a:spcBef>
                <a:spcPts val="0"/>
              </a:spcBef>
              <a:spcAft>
                <a:spcPts val="0"/>
              </a:spcAft>
              <a:buSzPts val="1400"/>
              <a:buNone/>
              <a:defRPr>
                <a:solidFill>
                  <a:schemeClr val="accent1"/>
                </a:solidFill>
              </a:defRPr>
            </a:lvl4pPr>
            <a:lvl5pPr lvl="4" rtl="0" algn="ctr">
              <a:lnSpc>
                <a:spcPct val="100000"/>
              </a:lnSpc>
              <a:spcBef>
                <a:spcPts val="0"/>
              </a:spcBef>
              <a:spcAft>
                <a:spcPts val="0"/>
              </a:spcAft>
              <a:buSzPts val="1400"/>
              <a:buNone/>
              <a:defRPr>
                <a:solidFill>
                  <a:schemeClr val="accent1"/>
                </a:solidFill>
              </a:defRPr>
            </a:lvl5pPr>
            <a:lvl6pPr lvl="5" rtl="0" algn="ctr">
              <a:lnSpc>
                <a:spcPct val="100000"/>
              </a:lnSpc>
              <a:spcBef>
                <a:spcPts val="0"/>
              </a:spcBef>
              <a:spcAft>
                <a:spcPts val="0"/>
              </a:spcAft>
              <a:buSzPts val="1400"/>
              <a:buNone/>
              <a:defRPr>
                <a:solidFill>
                  <a:schemeClr val="accent1"/>
                </a:solidFill>
              </a:defRPr>
            </a:lvl6pPr>
            <a:lvl7pPr lvl="6" rtl="0" algn="ctr">
              <a:lnSpc>
                <a:spcPct val="100000"/>
              </a:lnSpc>
              <a:spcBef>
                <a:spcPts val="0"/>
              </a:spcBef>
              <a:spcAft>
                <a:spcPts val="0"/>
              </a:spcAft>
              <a:buSzPts val="1400"/>
              <a:buNone/>
              <a:defRPr>
                <a:solidFill>
                  <a:schemeClr val="accent1"/>
                </a:solidFill>
              </a:defRPr>
            </a:lvl7pPr>
            <a:lvl8pPr lvl="7" rtl="0" algn="ctr">
              <a:lnSpc>
                <a:spcPct val="100000"/>
              </a:lnSpc>
              <a:spcBef>
                <a:spcPts val="0"/>
              </a:spcBef>
              <a:spcAft>
                <a:spcPts val="0"/>
              </a:spcAft>
              <a:buSzPts val="1400"/>
              <a:buNone/>
              <a:defRPr>
                <a:solidFill>
                  <a:schemeClr val="accent1"/>
                </a:solidFill>
              </a:defRPr>
            </a:lvl8pPr>
            <a:lvl9pPr lvl="8" rtl="0" algn="ctr">
              <a:lnSpc>
                <a:spcPct val="100000"/>
              </a:lnSpc>
              <a:spcBef>
                <a:spcPts val="0"/>
              </a:spcBef>
              <a:spcAft>
                <a:spcPts val="0"/>
              </a:spcAft>
              <a:buSzPts val="1400"/>
              <a:buNone/>
              <a:defRPr>
                <a:solidFill>
                  <a:schemeClr val="accent1"/>
                </a:solidFill>
              </a:defRPr>
            </a:lvl9pPr>
          </a:lstStyle>
          <a:p/>
        </p:txBody>
      </p:sp>
      <p:sp>
        <p:nvSpPr>
          <p:cNvPr id="702" name="Google Shape;702;p74"/>
          <p:cNvSpPr txBox="1"/>
          <p:nvPr>
            <p:ph type="title"/>
          </p:nvPr>
        </p:nvSpPr>
        <p:spPr>
          <a:xfrm>
            <a:off x="4581975" y="761024"/>
            <a:ext cx="3717300" cy="24012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bg>
      <p:bgPr>
        <a:solidFill>
          <a:schemeClr val="dk1"/>
        </a:solidFill>
      </p:bgPr>
    </p:bg>
    <p:spTree>
      <p:nvGrpSpPr>
        <p:cNvPr id="703" name="Shape 703"/>
        <p:cNvGrpSpPr/>
        <p:nvPr/>
      </p:nvGrpSpPr>
      <p:grpSpPr>
        <a:xfrm>
          <a:off x="0" y="0"/>
          <a:ext cx="0" cy="0"/>
          <a:chOff x="0" y="0"/>
          <a:chExt cx="0" cy="0"/>
        </a:xfrm>
      </p:grpSpPr>
      <p:sp>
        <p:nvSpPr>
          <p:cNvPr id="704" name="Google Shape;704;p75"/>
          <p:cNvSpPr/>
          <p:nvPr/>
        </p:nvSpPr>
        <p:spPr>
          <a:xfrm>
            <a:off x="2024625" y="4109451"/>
            <a:ext cx="2749424" cy="137388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75"/>
          <p:cNvSpPr/>
          <p:nvPr/>
        </p:nvSpPr>
        <p:spPr>
          <a:xfrm>
            <a:off x="6733475" y="301025"/>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5"/>
          <p:cNvSpPr txBox="1"/>
          <p:nvPr>
            <p:ph idx="1" type="subTitle"/>
          </p:nvPr>
        </p:nvSpPr>
        <p:spPr>
          <a:xfrm>
            <a:off x="1011450" y="138640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707" name="Google Shape;707;p75"/>
          <p:cNvSpPr txBox="1"/>
          <p:nvPr>
            <p:ph idx="2" type="subTitle"/>
          </p:nvPr>
        </p:nvSpPr>
        <p:spPr>
          <a:xfrm>
            <a:off x="1011575" y="180670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708" name="Google Shape;708;p75"/>
          <p:cNvSpPr txBox="1"/>
          <p:nvPr>
            <p:ph idx="3" type="subTitle"/>
          </p:nvPr>
        </p:nvSpPr>
        <p:spPr>
          <a:xfrm>
            <a:off x="1011575" y="3304850"/>
            <a:ext cx="2169300" cy="4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p:txBody>
      </p:sp>
      <p:sp>
        <p:nvSpPr>
          <p:cNvPr id="709" name="Google Shape;709;p75"/>
          <p:cNvSpPr txBox="1"/>
          <p:nvPr>
            <p:ph idx="4" type="subTitle"/>
          </p:nvPr>
        </p:nvSpPr>
        <p:spPr>
          <a:xfrm>
            <a:off x="1011700" y="3725150"/>
            <a:ext cx="2169300" cy="52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p:txBody>
      </p:sp>
      <p:sp>
        <p:nvSpPr>
          <p:cNvPr id="710" name="Google Shape;710;p75"/>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bg>
      <p:bgPr>
        <a:solidFill>
          <a:schemeClr val="dk1"/>
        </a:solidFill>
      </p:bgPr>
    </p:bg>
    <p:spTree>
      <p:nvGrpSpPr>
        <p:cNvPr id="711" name="Shape 711"/>
        <p:cNvGrpSpPr/>
        <p:nvPr/>
      </p:nvGrpSpPr>
      <p:grpSpPr>
        <a:xfrm>
          <a:off x="0" y="0"/>
          <a:ext cx="0" cy="0"/>
          <a:chOff x="0" y="0"/>
          <a:chExt cx="0" cy="0"/>
        </a:xfrm>
      </p:grpSpPr>
      <p:sp>
        <p:nvSpPr>
          <p:cNvPr id="712" name="Google Shape;712;p76"/>
          <p:cNvSpPr txBox="1"/>
          <p:nvPr>
            <p:ph idx="1" type="subTitle"/>
          </p:nvPr>
        </p:nvSpPr>
        <p:spPr>
          <a:xfrm>
            <a:off x="5993675" y="18028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713" name="Google Shape;713;p76"/>
          <p:cNvSpPr txBox="1"/>
          <p:nvPr>
            <p:ph idx="2" type="subTitle"/>
          </p:nvPr>
        </p:nvSpPr>
        <p:spPr>
          <a:xfrm>
            <a:off x="4579225" y="24086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714" name="Google Shape;714;p76"/>
          <p:cNvSpPr txBox="1"/>
          <p:nvPr>
            <p:ph idx="3" type="subTitle"/>
          </p:nvPr>
        </p:nvSpPr>
        <p:spPr>
          <a:xfrm>
            <a:off x="5993725" y="3403050"/>
            <a:ext cx="25401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Font typeface="Poppins Medium"/>
              <a:buNone/>
              <a:defRPr>
                <a:solidFill>
                  <a:schemeClr val="accent1"/>
                </a:solidFill>
              </a:defRPr>
            </a:lvl1pPr>
            <a:lvl2pPr lvl="1"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rtl="0" algn="r">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p:txBody>
      </p:sp>
      <p:sp>
        <p:nvSpPr>
          <p:cNvPr id="715" name="Google Shape;715;p76"/>
          <p:cNvSpPr txBox="1"/>
          <p:nvPr>
            <p:ph idx="4" type="subTitle"/>
          </p:nvPr>
        </p:nvSpPr>
        <p:spPr>
          <a:xfrm>
            <a:off x="4579225" y="4008875"/>
            <a:ext cx="3954600" cy="506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rtl="0" algn="r">
              <a:lnSpc>
                <a:spcPct val="100000"/>
              </a:lnSpc>
              <a:spcBef>
                <a:spcPts val="0"/>
              </a:spcBef>
              <a:spcAft>
                <a:spcPts val="0"/>
              </a:spcAft>
              <a:buClr>
                <a:schemeClr val="dk2"/>
              </a:buClr>
              <a:buSzPts val="1400"/>
              <a:buNone/>
              <a:defRPr/>
            </a:lvl2pPr>
            <a:lvl3pPr lvl="2" rtl="0" algn="r">
              <a:lnSpc>
                <a:spcPct val="100000"/>
              </a:lnSpc>
              <a:spcBef>
                <a:spcPts val="0"/>
              </a:spcBef>
              <a:spcAft>
                <a:spcPts val="0"/>
              </a:spcAft>
              <a:buClr>
                <a:schemeClr val="dk2"/>
              </a:buClr>
              <a:buSzPts val="1400"/>
              <a:buNone/>
              <a:defRPr/>
            </a:lvl3pPr>
            <a:lvl4pPr lvl="3" rtl="0" algn="r">
              <a:lnSpc>
                <a:spcPct val="100000"/>
              </a:lnSpc>
              <a:spcBef>
                <a:spcPts val="0"/>
              </a:spcBef>
              <a:spcAft>
                <a:spcPts val="0"/>
              </a:spcAft>
              <a:buClr>
                <a:schemeClr val="dk2"/>
              </a:buClr>
              <a:buSzPts val="1400"/>
              <a:buNone/>
              <a:defRPr/>
            </a:lvl4pPr>
            <a:lvl5pPr lvl="4" rtl="0" algn="r">
              <a:lnSpc>
                <a:spcPct val="100000"/>
              </a:lnSpc>
              <a:spcBef>
                <a:spcPts val="0"/>
              </a:spcBef>
              <a:spcAft>
                <a:spcPts val="0"/>
              </a:spcAft>
              <a:buClr>
                <a:schemeClr val="dk2"/>
              </a:buClr>
              <a:buSzPts val="1400"/>
              <a:buNone/>
              <a:defRPr/>
            </a:lvl5pPr>
            <a:lvl6pPr lvl="5" rtl="0" algn="r">
              <a:lnSpc>
                <a:spcPct val="100000"/>
              </a:lnSpc>
              <a:spcBef>
                <a:spcPts val="0"/>
              </a:spcBef>
              <a:spcAft>
                <a:spcPts val="0"/>
              </a:spcAft>
              <a:buClr>
                <a:schemeClr val="dk2"/>
              </a:buClr>
              <a:buSzPts val="1400"/>
              <a:buNone/>
              <a:defRPr/>
            </a:lvl6pPr>
            <a:lvl7pPr lvl="6" rtl="0" algn="r">
              <a:lnSpc>
                <a:spcPct val="100000"/>
              </a:lnSpc>
              <a:spcBef>
                <a:spcPts val="0"/>
              </a:spcBef>
              <a:spcAft>
                <a:spcPts val="0"/>
              </a:spcAft>
              <a:buClr>
                <a:schemeClr val="dk2"/>
              </a:buClr>
              <a:buSzPts val="1400"/>
              <a:buNone/>
              <a:defRPr/>
            </a:lvl7pPr>
            <a:lvl8pPr lvl="7" rtl="0" algn="r">
              <a:lnSpc>
                <a:spcPct val="100000"/>
              </a:lnSpc>
              <a:spcBef>
                <a:spcPts val="0"/>
              </a:spcBef>
              <a:spcAft>
                <a:spcPts val="0"/>
              </a:spcAft>
              <a:buClr>
                <a:schemeClr val="dk2"/>
              </a:buClr>
              <a:buSzPts val="1400"/>
              <a:buNone/>
              <a:defRPr/>
            </a:lvl8pPr>
            <a:lvl9pPr lvl="8" rtl="0" algn="r">
              <a:lnSpc>
                <a:spcPct val="100000"/>
              </a:lnSpc>
              <a:spcBef>
                <a:spcPts val="0"/>
              </a:spcBef>
              <a:spcAft>
                <a:spcPts val="0"/>
              </a:spcAft>
              <a:buClr>
                <a:schemeClr val="dk2"/>
              </a:buClr>
              <a:buSzPts val="1400"/>
              <a:buNone/>
              <a:defRPr/>
            </a:lvl9pPr>
          </a:lstStyle>
          <a:p/>
        </p:txBody>
      </p:sp>
      <p:sp>
        <p:nvSpPr>
          <p:cNvPr id="716" name="Google Shape;716;p76"/>
          <p:cNvSpPr txBox="1"/>
          <p:nvPr>
            <p:ph type="title"/>
          </p:nvPr>
        </p:nvSpPr>
        <p:spPr>
          <a:xfrm>
            <a:off x="582319" y="334320"/>
            <a:ext cx="7704000" cy="738900"/>
          </a:xfrm>
          <a:prstGeom prst="rect">
            <a:avLst/>
          </a:prstGeom>
        </p:spPr>
        <p:txBody>
          <a:bodyPr anchorCtr="0" anchor="ctr" bIns="91425" lIns="91425" spcFirstLastPara="1" rIns="91425" wrap="square" tIns="91425">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5">
    <p:bg>
      <p:bgPr>
        <a:solidFill>
          <a:schemeClr val="dk1"/>
        </a:solidFill>
      </p:bgPr>
    </p:bg>
    <p:spTree>
      <p:nvGrpSpPr>
        <p:cNvPr id="717" name="Shape 717"/>
        <p:cNvGrpSpPr/>
        <p:nvPr/>
      </p:nvGrpSpPr>
      <p:grpSpPr>
        <a:xfrm>
          <a:off x="0" y="0"/>
          <a:ext cx="0" cy="0"/>
          <a:chOff x="0" y="0"/>
          <a:chExt cx="0" cy="0"/>
        </a:xfrm>
      </p:grpSpPr>
      <p:sp>
        <p:nvSpPr>
          <p:cNvPr id="718" name="Google Shape;718;p77"/>
          <p:cNvSpPr txBox="1"/>
          <p:nvPr>
            <p:ph idx="1" type="subTitle"/>
          </p:nvPr>
        </p:nvSpPr>
        <p:spPr>
          <a:xfrm>
            <a:off x="4578650" y="3194625"/>
            <a:ext cx="3414600" cy="13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719" name="Google Shape;719;p77"/>
          <p:cNvSpPr txBox="1"/>
          <p:nvPr>
            <p:ph type="title"/>
          </p:nvPr>
        </p:nvSpPr>
        <p:spPr>
          <a:xfrm>
            <a:off x="4578649" y="445025"/>
            <a:ext cx="3748500" cy="123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8">
    <p:bg>
      <p:bgPr>
        <a:solidFill>
          <a:schemeClr val="dk1"/>
        </a:solidFill>
      </p:bgPr>
    </p:bg>
    <p:spTree>
      <p:nvGrpSpPr>
        <p:cNvPr id="720" name="Shape 720"/>
        <p:cNvGrpSpPr/>
        <p:nvPr/>
      </p:nvGrpSpPr>
      <p:grpSpPr>
        <a:xfrm>
          <a:off x="0" y="0"/>
          <a:ext cx="0" cy="0"/>
          <a:chOff x="0" y="0"/>
          <a:chExt cx="0" cy="0"/>
        </a:xfrm>
      </p:grpSpPr>
      <p:sp>
        <p:nvSpPr>
          <p:cNvPr id="721" name="Google Shape;721;p78"/>
          <p:cNvSpPr/>
          <p:nvPr/>
        </p:nvSpPr>
        <p:spPr>
          <a:xfrm>
            <a:off x="0" y="3971975"/>
            <a:ext cx="9143689" cy="1171602"/>
          </a:xfrm>
          <a:custGeom>
            <a:rect b="b" l="l" r="r" t="t"/>
            <a:pathLst>
              <a:path extrusionOk="0" h="68756" w="285250">
                <a:moveTo>
                  <a:pt x="1" y="0"/>
                </a:moveTo>
                <a:lnTo>
                  <a:pt x="1" y="68672"/>
                </a:lnTo>
                <a:lnTo>
                  <a:pt x="285216" y="68756"/>
                </a:lnTo>
                <a:lnTo>
                  <a:pt x="2852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78"/>
          <p:cNvSpPr/>
          <p:nvPr/>
        </p:nvSpPr>
        <p:spPr>
          <a:xfrm>
            <a:off x="1457494" y="3683251"/>
            <a:ext cx="2703102" cy="305525"/>
          </a:xfrm>
          <a:custGeom>
            <a:rect b="b" l="l" r="r" t="t"/>
            <a:pathLst>
              <a:path extrusionOk="0" h="12221" w="84327">
                <a:moveTo>
                  <a:pt x="48887" y="0"/>
                </a:moveTo>
                <a:cubicBezTo>
                  <a:pt x="43162" y="0"/>
                  <a:pt x="31120" y="3980"/>
                  <a:pt x="27918" y="4348"/>
                </a:cubicBezTo>
                <a:cubicBezTo>
                  <a:pt x="27652" y="4378"/>
                  <a:pt x="27370" y="4392"/>
                  <a:pt x="27075" y="4392"/>
                </a:cubicBezTo>
                <a:cubicBezTo>
                  <a:pt x="24207" y="4392"/>
                  <a:pt x="20103" y="3087"/>
                  <a:pt x="17166" y="3087"/>
                </a:cubicBezTo>
                <a:cubicBezTo>
                  <a:pt x="16424" y="3087"/>
                  <a:pt x="15757" y="3170"/>
                  <a:pt x="15203" y="3378"/>
                </a:cubicBezTo>
                <a:cubicBezTo>
                  <a:pt x="12279" y="4502"/>
                  <a:pt x="1" y="12220"/>
                  <a:pt x="74" y="12220"/>
                </a:cubicBezTo>
                <a:cubicBezTo>
                  <a:pt x="75" y="12220"/>
                  <a:pt x="77" y="12219"/>
                  <a:pt x="81" y="12217"/>
                </a:cubicBezTo>
                <a:cubicBezTo>
                  <a:pt x="198" y="12156"/>
                  <a:pt x="9598" y="12136"/>
                  <a:pt x="22079" y="12136"/>
                </a:cubicBezTo>
                <a:cubicBezTo>
                  <a:pt x="47040" y="12136"/>
                  <a:pt x="84326" y="12217"/>
                  <a:pt x="84326" y="12217"/>
                </a:cubicBezTo>
                <a:lnTo>
                  <a:pt x="80717" y="4348"/>
                </a:lnTo>
                <a:cubicBezTo>
                  <a:pt x="80717" y="4348"/>
                  <a:pt x="55136" y="972"/>
                  <a:pt x="50274" y="104"/>
                </a:cubicBezTo>
                <a:cubicBezTo>
                  <a:pt x="49871" y="33"/>
                  <a:pt x="49405" y="0"/>
                  <a:pt x="488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78"/>
          <p:cNvSpPr/>
          <p:nvPr/>
        </p:nvSpPr>
        <p:spPr>
          <a:xfrm>
            <a:off x="0" y="3785651"/>
            <a:ext cx="950719" cy="186325"/>
          </a:xfrm>
          <a:custGeom>
            <a:rect b="b" l="l" r="r" t="t"/>
            <a:pathLst>
              <a:path extrusionOk="0" h="7453" w="29659">
                <a:moveTo>
                  <a:pt x="1" y="1"/>
                </a:moveTo>
                <a:lnTo>
                  <a:pt x="1" y="7453"/>
                </a:lnTo>
                <a:lnTo>
                  <a:pt x="29659" y="7453"/>
                </a:lnTo>
                <a:cubicBezTo>
                  <a:pt x="28923" y="7453"/>
                  <a:pt x="1"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78"/>
          <p:cNvSpPr/>
          <p:nvPr/>
        </p:nvSpPr>
        <p:spPr>
          <a:xfrm>
            <a:off x="4065975" y="3677225"/>
            <a:ext cx="3452415" cy="311549"/>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78"/>
          <p:cNvSpPr txBox="1"/>
          <p:nvPr>
            <p:ph type="title"/>
          </p:nvPr>
        </p:nvSpPr>
        <p:spPr>
          <a:xfrm>
            <a:off x="1653600" y="480752"/>
            <a:ext cx="5836800" cy="1686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700"/>
              <a:buNone/>
              <a:defRPr sz="100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726" name="Google Shape;726;p78"/>
          <p:cNvSpPr txBox="1"/>
          <p:nvPr>
            <p:ph idx="1" type="subTitle"/>
          </p:nvPr>
        </p:nvSpPr>
        <p:spPr>
          <a:xfrm>
            <a:off x="2002200" y="2049125"/>
            <a:ext cx="5139600" cy="460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Lato"/>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727" name="Google Shape;727;p78"/>
          <p:cNvGrpSpPr/>
          <p:nvPr/>
        </p:nvGrpSpPr>
        <p:grpSpPr>
          <a:xfrm>
            <a:off x="-150973" y="-114019"/>
            <a:ext cx="1252660" cy="1204643"/>
            <a:chOff x="7384701" y="199425"/>
            <a:chExt cx="1572114" cy="1511851"/>
          </a:xfrm>
        </p:grpSpPr>
        <p:sp>
          <p:nvSpPr>
            <p:cNvPr id="728" name="Google Shape;728;p78"/>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8"/>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8"/>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1" name="Google Shape;731;p78"/>
          <p:cNvSpPr/>
          <p:nvPr/>
        </p:nvSpPr>
        <p:spPr>
          <a:xfrm>
            <a:off x="7691175" y="117667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13">
    <p:bg>
      <p:bgPr>
        <a:solidFill>
          <a:schemeClr val="dk1"/>
        </a:solidFill>
      </p:bgPr>
    </p:bg>
    <p:spTree>
      <p:nvGrpSpPr>
        <p:cNvPr id="732" name="Shape 732"/>
        <p:cNvGrpSpPr/>
        <p:nvPr/>
      </p:nvGrpSpPr>
      <p:grpSpPr>
        <a:xfrm>
          <a:off x="0" y="0"/>
          <a:ext cx="0" cy="0"/>
          <a:chOff x="0" y="0"/>
          <a:chExt cx="0" cy="0"/>
        </a:xfrm>
      </p:grpSpPr>
      <p:grpSp>
        <p:nvGrpSpPr>
          <p:cNvPr id="733" name="Google Shape;733;p79"/>
          <p:cNvGrpSpPr/>
          <p:nvPr/>
        </p:nvGrpSpPr>
        <p:grpSpPr>
          <a:xfrm>
            <a:off x="194815" y="540131"/>
            <a:ext cx="1252660" cy="1204643"/>
            <a:chOff x="7384701" y="199425"/>
            <a:chExt cx="1572114" cy="1511851"/>
          </a:xfrm>
        </p:grpSpPr>
        <p:sp>
          <p:nvSpPr>
            <p:cNvPr id="734" name="Google Shape;734;p79"/>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79"/>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79"/>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7" name="Google Shape;737;p79"/>
          <p:cNvSpPr/>
          <p:nvPr/>
        </p:nvSpPr>
        <p:spPr>
          <a:xfrm>
            <a:off x="7717725" y="947163"/>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79"/>
          <p:cNvSpPr/>
          <p:nvPr/>
        </p:nvSpPr>
        <p:spPr>
          <a:xfrm>
            <a:off x="152850" y="2874925"/>
            <a:ext cx="1292850" cy="388825"/>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79"/>
          <p:cNvSpPr/>
          <p:nvPr/>
        </p:nvSpPr>
        <p:spPr>
          <a:xfrm>
            <a:off x="-991312" y="3931573"/>
            <a:ext cx="3062613" cy="369312"/>
          </a:xfrm>
          <a:custGeom>
            <a:rect b="b" l="l" r="r" t="t"/>
            <a:pathLst>
              <a:path extrusionOk="0" h="12238" w="107829">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79"/>
          <p:cNvSpPr/>
          <p:nvPr/>
        </p:nvSpPr>
        <p:spPr>
          <a:xfrm>
            <a:off x="0" y="4284527"/>
            <a:ext cx="9143833" cy="859147"/>
          </a:xfrm>
          <a:custGeom>
            <a:rect b="b" l="l" r="r" t="t"/>
            <a:pathLst>
              <a:path extrusionOk="0" h="34671" w="285299">
                <a:moveTo>
                  <a:pt x="0" y="1"/>
                </a:moveTo>
                <a:lnTo>
                  <a:pt x="0" y="34671"/>
                </a:lnTo>
                <a:lnTo>
                  <a:pt x="285299" y="34671"/>
                </a:lnTo>
                <a:lnTo>
                  <a:pt x="2852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9"/>
          <p:cNvSpPr txBox="1"/>
          <p:nvPr>
            <p:ph idx="1" type="subTitle"/>
          </p:nvPr>
        </p:nvSpPr>
        <p:spPr>
          <a:xfrm>
            <a:off x="2039275" y="2457025"/>
            <a:ext cx="50715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200"/>
            </a:lvl1pPr>
            <a:lvl2pPr lvl="1" rtl="0" algn="ctr">
              <a:lnSpc>
                <a:spcPct val="100000"/>
              </a:lnSpc>
              <a:spcBef>
                <a:spcPts val="0"/>
              </a:spcBef>
              <a:spcAft>
                <a:spcPts val="0"/>
              </a:spcAft>
              <a:buClr>
                <a:schemeClr val="dk2"/>
              </a:buClr>
              <a:buSzPts val="1400"/>
              <a:buNone/>
              <a:defRPr/>
            </a:lvl2pPr>
            <a:lvl3pPr lvl="2" rtl="0" algn="ctr">
              <a:lnSpc>
                <a:spcPct val="100000"/>
              </a:lnSpc>
              <a:spcBef>
                <a:spcPts val="0"/>
              </a:spcBef>
              <a:spcAft>
                <a:spcPts val="0"/>
              </a:spcAft>
              <a:buClr>
                <a:schemeClr val="dk2"/>
              </a:buClr>
              <a:buSzPts val="1400"/>
              <a:buNone/>
              <a:defRPr/>
            </a:lvl3pPr>
            <a:lvl4pPr lvl="3" rtl="0" algn="ctr">
              <a:lnSpc>
                <a:spcPct val="100000"/>
              </a:lnSpc>
              <a:spcBef>
                <a:spcPts val="0"/>
              </a:spcBef>
              <a:spcAft>
                <a:spcPts val="0"/>
              </a:spcAft>
              <a:buClr>
                <a:schemeClr val="dk2"/>
              </a:buClr>
              <a:buSzPts val="1400"/>
              <a:buNone/>
              <a:defRPr/>
            </a:lvl4pPr>
            <a:lvl5pPr lvl="4" rtl="0" algn="ctr">
              <a:lnSpc>
                <a:spcPct val="100000"/>
              </a:lnSpc>
              <a:spcBef>
                <a:spcPts val="0"/>
              </a:spcBef>
              <a:spcAft>
                <a:spcPts val="0"/>
              </a:spcAft>
              <a:buClr>
                <a:schemeClr val="dk2"/>
              </a:buClr>
              <a:buSzPts val="1400"/>
              <a:buNone/>
              <a:defRPr/>
            </a:lvl5pPr>
            <a:lvl6pPr lvl="5" rtl="0" algn="ctr">
              <a:lnSpc>
                <a:spcPct val="100000"/>
              </a:lnSpc>
              <a:spcBef>
                <a:spcPts val="0"/>
              </a:spcBef>
              <a:spcAft>
                <a:spcPts val="0"/>
              </a:spcAft>
              <a:buClr>
                <a:schemeClr val="dk2"/>
              </a:buClr>
              <a:buSzPts val="1400"/>
              <a:buNone/>
              <a:defRPr/>
            </a:lvl6pPr>
            <a:lvl7pPr lvl="6" rtl="0" algn="ctr">
              <a:lnSpc>
                <a:spcPct val="100000"/>
              </a:lnSpc>
              <a:spcBef>
                <a:spcPts val="0"/>
              </a:spcBef>
              <a:spcAft>
                <a:spcPts val="0"/>
              </a:spcAft>
              <a:buClr>
                <a:schemeClr val="dk2"/>
              </a:buClr>
              <a:buSzPts val="1400"/>
              <a:buNone/>
              <a:defRPr/>
            </a:lvl7pPr>
            <a:lvl8pPr lvl="7" rtl="0" algn="ctr">
              <a:lnSpc>
                <a:spcPct val="100000"/>
              </a:lnSpc>
              <a:spcBef>
                <a:spcPts val="0"/>
              </a:spcBef>
              <a:spcAft>
                <a:spcPts val="0"/>
              </a:spcAft>
              <a:buClr>
                <a:schemeClr val="dk2"/>
              </a:buClr>
              <a:buSzPts val="1400"/>
              <a:buNone/>
              <a:defRPr/>
            </a:lvl8pPr>
            <a:lvl9pPr lvl="8" rtl="0" algn="ctr">
              <a:lnSpc>
                <a:spcPct val="100000"/>
              </a:lnSpc>
              <a:spcBef>
                <a:spcPts val="0"/>
              </a:spcBef>
              <a:spcAft>
                <a:spcPts val="0"/>
              </a:spcAft>
              <a:buClr>
                <a:schemeClr val="dk2"/>
              </a:buClr>
              <a:buSzPts val="1400"/>
              <a:buNone/>
              <a:defRPr/>
            </a:lvl9pPr>
          </a:lstStyle>
          <a:p/>
        </p:txBody>
      </p:sp>
      <p:sp>
        <p:nvSpPr>
          <p:cNvPr id="742" name="Google Shape;742;p79"/>
          <p:cNvSpPr txBox="1"/>
          <p:nvPr/>
        </p:nvSpPr>
        <p:spPr>
          <a:xfrm>
            <a:off x="2039275" y="3740053"/>
            <a:ext cx="5071500" cy="554100"/>
          </a:xfrm>
          <a:prstGeom prst="rect">
            <a:avLst/>
          </a:prstGeom>
          <a:noFill/>
          <a:ln>
            <a:noFill/>
          </a:ln>
        </p:spPr>
        <p:txBody>
          <a:bodyPr anchorCtr="0" anchor="t" bIns="91425" lIns="91425" spcFirstLastPara="1" rIns="91425" wrap="square" tIns="91425">
            <a:spAutoFit/>
          </a:bodyPr>
          <a:lstStyle/>
          <a:p>
            <a:pPr indent="0" lvl="0" marL="0" rtl="0" algn="ctr">
              <a:spcBef>
                <a:spcPts val="300"/>
              </a:spcBef>
              <a:spcAft>
                <a:spcPts val="0"/>
              </a:spcAft>
              <a:buNone/>
            </a:pPr>
            <a:r>
              <a:rPr lang="en" sz="1200">
                <a:solidFill>
                  <a:schemeClr val="dk2"/>
                </a:solidFill>
                <a:latin typeface="Lato"/>
                <a:ea typeface="Lato"/>
                <a:cs typeface="Lato"/>
                <a:sym typeface="Lato"/>
              </a:rPr>
              <a:t>CREDITS: This presentation template was created by </a:t>
            </a:r>
            <a:r>
              <a:rPr b="1" lang="en" sz="1200">
                <a:solidFill>
                  <a:schemeClr val="dk2"/>
                </a:solidFill>
                <a:uFill>
                  <a:noFill/>
                </a:uFill>
                <a:latin typeface="Lato"/>
                <a:ea typeface="Lato"/>
                <a:cs typeface="Lato"/>
                <a:sym typeface="Lato"/>
                <a:hlinkClick r:id="rId2">
                  <a:extLst>
                    <a:ext uri="{A12FA001-AC4F-418D-AE19-62706E023703}">
                      <ahyp:hlinkClr val="tx"/>
                    </a:ext>
                  </a:extLst>
                </a:hlinkClick>
              </a:rPr>
              <a:t>Slidesgo</a:t>
            </a:r>
            <a:r>
              <a:rPr lang="en" sz="1200">
                <a:solidFill>
                  <a:schemeClr val="dk2"/>
                </a:solidFill>
                <a:latin typeface="Lato"/>
                <a:ea typeface="Lato"/>
                <a:cs typeface="Lato"/>
                <a:sym typeface="Lato"/>
              </a:rPr>
              <a:t>, including icons by </a:t>
            </a:r>
            <a:r>
              <a:rPr b="1" lang="en" sz="1200">
                <a:solidFill>
                  <a:schemeClr val="dk2"/>
                </a:solidFill>
                <a:uFill>
                  <a:noFill/>
                </a:uFill>
                <a:latin typeface="Lato"/>
                <a:ea typeface="Lato"/>
                <a:cs typeface="Lato"/>
                <a:sym typeface="Lato"/>
                <a:hlinkClick r:id="rId3">
                  <a:extLst>
                    <a:ext uri="{A12FA001-AC4F-418D-AE19-62706E023703}">
                      <ahyp:hlinkClr val="tx"/>
                    </a:ext>
                  </a:extLst>
                </a:hlinkClick>
              </a:rPr>
              <a:t>Flaticon</a:t>
            </a:r>
            <a:r>
              <a:rPr lang="en" sz="1200">
                <a:solidFill>
                  <a:schemeClr val="dk2"/>
                </a:solidFill>
                <a:latin typeface="Lato"/>
                <a:ea typeface="Lato"/>
                <a:cs typeface="Lato"/>
                <a:sym typeface="Lato"/>
              </a:rPr>
              <a:t>, and infographics &amp; images by </a:t>
            </a:r>
            <a:r>
              <a:rPr b="1" lang="en" sz="1200">
                <a:solidFill>
                  <a:schemeClr val="dk2"/>
                </a:solidFill>
                <a:uFill>
                  <a:noFill/>
                </a:uFill>
                <a:latin typeface="Lato"/>
                <a:ea typeface="Lato"/>
                <a:cs typeface="Lato"/>
                <a:sym typeface="Lato"/>
                <a:hlinkClick r:id="rId4">
                  <a:extLst>
                    <a:ext uri="{A12FA001-AC4F-418D-AE19-62706E023703}">
                      <ahyp:hlinkClr val="tx"/>
                    </a:ext>
                  </a:extLst>
                </a:hlinkClick>
              </a:rPr>
              <a:t>Freepik</a:t>
            </a:r>
            <a:endParaRPr b="1" sz="1200">
              <a:solidFill>
                <a:schemeClr val="dk2"/>
              </a:solidFill>
              <a:latin typeface="Lato"/>
              <a:ea typeface="Lato"/>
              <a:cs typeface="Lato"/>
              <a:sym typeface="Lato"/>
            </a:endParaRPr>
          </a:p>
        </p:txBody>
      </p:sp>
      <p:sp>
        <p:nvSpPr>
          <p:cNvPr id="743" name="Google Shape;743;p79"/>
          <p:cNvSpPr txBox="1"/>
          <p:nvPr>
            <p:ph idx="2" type="subTitle"/>
          </p:nvPr>
        </p:nvSpPr>
        <p:spPr>
          <a:xfrm>
            <a:off x="1938700" y="4337906"/>
            <a:ext cx="5071500" cy="369300"/>
          </a:xfrm>
          <a:prstGeom prst="rect">
            <a:avLst/>
          </a:prstGeom>
        </p:spPr>
        <p:txBody>
          <a:bodyPr anchorCtr="0" anchor="t" bIns="91425" lIns="91425" spcFirstLastPara="1" rIns="91425" wrap="square" tIns="91425">
            <a:noAutofit/>
          </a:bodyPr>
          <a:lstStyle>
            <a:lvl1pPr lvl="0" rtl="0" algn="ctr">
              <a:lnSpc>
                <a:spcPct val="100000"/>
              </a:lnSpc>
              <a:spcBef>
                <a:spcPts val="300"/>
              </a:spcBef>
              <a:spcAft>
                <a:spcPts val="0"/>
              </a:spcAft>
              <a:buSzPts val="1200"/>
              <a:buNone/>
              <a:defRPr sz="1200">
                <a:solidFill>
                  <a:srgbClr val="FFFBF8"/>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4" name="Google Shape;744;p79"/>
          <p:cNvSpPr txBox="1"/>
          <p:nvPr>
            <p:ph type="ctrTitle"/>
          </p:nvPr>
        </p:nvSpPr>
        <p:spPr>
          <a:xfrm>
            <a:off x="715100" y="1386938"/>
            <a:ext cx="7713900" cy="9597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chemeClr val="dk2"/>
              </a:buClr>
              <a:buSzPts val="3700"/>
              <a:buFont typeface="Poppins Black"/>
              <a:buNone/>
              <a:defRPr sz="7000">
                <a:solidFill>
                  <a:schemeClr val="dk2"/>
                </a:solidFill>
                <a:latin typeface="Poppins Black"/>
                <a:ea typeface="Poppins Black"/>
                <a:cs typeface="Poppins Black"/>
                <a:sym typeface="Poppins Black"/>
              </a:defRPr>
            </a:lvl1pPr>
            <a:lvl2pPr lvl="1" rtl="0" algn="ctr">
              <a:spcBef>
                <a:spcPts val="0"/>
              </a:spcBef>
              <a:spcAft>
                <a:spcPts val="0"/>
              </a:spcAft>
              <a:buClr>
                <a:schemeClr val="dk2"/>
              </a:buClr>
              <a:buSzPts val="5200"/>
              <a:buNone/>
              <a:defRPr sz="5200">
                <a:solidFill>
                  <a:schemeClr val="dk2"/>
                </a:solidFill>
              </a:defRPr>
            </a:lvl2pPr>
            <a:lvl3pPr lvl="2" rtl="0" algn="ctr">
              <a:spcBef>
                <a:spcPts val="0"/>
              </a:spcBef>
              <a:spcAft>
                <a:spcPts val="0"/>
              </a:spcAft>
              <a:buClr>
                <a:schemeClr val="dk2"/>
              </a:buClr>
              <a:buSzPts val="5200"/>
              <a:buNone/>
              <a:defRPr sz="5200">
                <a:solidFill>
                  <a:schemeClr val="dk2"/>
                </a:solidFill>
              </a:defRPr>
            </a:lvl3pPr>
            <a:lvl4pPr lvl="3" rtl="0" algn="ctr">
              <a:spcBef>
                <a:spcPts val="0"/>
              </a:spcBef>
              <a:spcAft>
                <a:spcPts val="0"/>
              </a:spcAft>
              <a:buClr>
                <a:schemeClr val="dk2"/>
              </a:buClr>
              <a:buSzPts val="5200"/>
              <a:buNone/>
              <a:defRPr sz="5200">
                <a:solidFill>
                  <a:schemeClr val="dk2"/>
                </a:solidFill>
              </a:defRPr>
            </a:lvl4pPr>
            <a:lvl5pPr lvl="4" rtl="0" algn="ctr">
              <a:spcBef>
                <a:spcPts val="0"/>
              </a:spcBef>
              <a:spcAft>
                <a:spcPts val="0"/>
              </a:spcAft>
              <a:buClr>
                <a:schemeClr val="dk2"/>
              </a:buClr>
              <a:buSzPts val="5200"/>
              <a:buNone/>
              <a:defRPr sz="5200">
                <a:solidFill>
                  <a:schemeClr val="dk2"/>
                </a:solidFill>
              </a:defRPr>
            </a:lvl5pPr>
            <a:lvl6pPr lvl="5" rtl="0" algn="ctr">
              <a:spcBef>
                <a:spcPts val="0"/>
              </a:spcBef>
              <a:spcAft>
                <a:spcPts val="0"/>
              </a:spcAft>
              <a:buClr>
                <a:schemeClr val="dk2"/>
              </a:buClr>
              <a:buSzPts val="5200"/>
              <a:buNone/>
              <a:defRPr sz="5200">
                <a:solidFill>
                  <a:schemeClr val="dk2"/>
                </a:solidFill>
              </a:defRPr>
            </a:lvl6pPr>
            <a:lvl7pPr lvl="6" rtl="0" algn="ctr">
              <a:spcBef>
                <a:spcPts val="0"/>
              </a:spcBef>
              <a:spcAft>
                <a:spcPts val="0"/>
              </a:spcAft>
              <a:buClr>
                <a:schemeClr val="dk2"/>
              </a:buClr>
              <a:buSzPts val="5200"/>
              <a:buNone/>
              <a:defRPr sz="5200">
                <a:solidFill>
                  <a:schemeClr val="dk2"/>
                </a:solidFill>
              </a:defRPr>
            </a:lvl7pPr>
            <a:lvl8pPr lvl="7" rtl="0" algn="ctr">
              <a:spcBef>
                <a:spcPts val="0"/>
              </a:spcBef>
              <a:spcAft>
                <a:spcPts val="0"/>
              </a:spcAft>
              <a:buClr>
                <a:schemeClr val="dk2"/>
              </a:buClr>
              <a:buSzPts val="5200"/>
              <a:buNone/>
              <a:defRPr sz="5200">
                <a:solidFill>
                  <a:schemeClr val="dk2"/>
                </a:solidFill>
              </a:defRPr>
            </a:lvl8pPr>
            <a:lvl9pPr lvl="8" rtl="0" algn="ctr">
              <a:spcBef>
                <a:spcPts val="0"/>
              </a:spcBef>
              <a:spcAft>
                <a:spcPts val="0"/>
              </a:spcAft>
              <a:buClr>
                <a:schemeClr val="dk2"/>
              </a:buClr>
              <a:buSzPts val="5200"/>
              <a:buNone/>
              <a:defRPr sz="5200">
                <a:solidFill>
                  <a:schemeClr val="dk2"/>
                </a:solidFill>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7">
    <p:bg>
      <p:bgPr>
        <a:solidFill>
          <a:schemeClr val="dk1"/>
        </a:solidFill>
      </p:bgPr>
    </p:bg>
    <p:spTree>
      <p:nvGrpSpPr>
        <p:cNvPr id="745" name="Shape 745"/>
        <p:cNvGrpSpPr/>
        <p:nvPr/>
      </p:nvGrpSpPr>
      <p:grpSpPr>
        <a:xfrm>
          <a:off x="0" y="0"/>
          <a:ext cx="0" cy="0"/>
          <a:chOff x="0" y="0"/>
          <a:chExt cx="0" cy="0"/>
        </a:xfrm>
      </p:grpSpPr>
      <p:sp>
        <p:nvSpPr>
          <p:cNvPr id="746" name="Google Shape;746;p80"/>
          <p:cNvSpPr/>
          <p:nvPr/>
        </p:nvSpPr>
        <p:spPr>
          <a:xfrm>
            <a:off x="-715524" y="3563475"/>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80"/>
          <p:cNvSpPr/>
          <p:nvPr/>
        </p:nvSpPr>
        <p:spPr>
          <a:xfrm>
            <a:off x="-665255" y="3230666"/>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80"/>
          <p:cNvSpPr/>
          <p:nvPr/>
        </p:nvSpPr>
        <p:spPr>
          <a:xfrm>
            <a:off x="7619578" y="36524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80"/>
          <p:cNvSpPr/>
          <p:nvPr/>
        </p:nvSpPr>
        <p:spPr>
          <a:xfrm>
            <a:off x="6134550" y="372089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80"/>
          <p:cNvSpPr/>
          <p:nvPr/>
        </p:nvSpPr>
        <p:spPr>
          <a:xfrm>
            <a:off x="320578"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80"/>
          <p:cNvSpPr/>
          <p:nvPr/>
        </p:nvSpPr>
        <p:spPr>
          <a:xfrm>
            <a:off x="6772253" y="21845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_1">
    <p:bg>
      <p:bgPr>
        <a:solidFill>
          <a:schemeClr val="dk1"/>
        </a:solidFill>
      </p:bgPr>
    </p:bg>
    <p:spTree>
      <p:nvGrpSpPr>
        <p:cNvPr id="752" name="Shape 752"/>
        <p:cNvGrpSpPr/>
        <p:nvPr/>
      </p:nvGrpSpPr>
      <p:grpSpPr>
        <a:xfrm>
          <a:off x="0" y="0"/>
          <a:ext cx="0" cy="0"/>
          <a:chOff x="0" y="0"/>
          <a:chExt cx="0" cy="0"/>
        </a:xfrm>
      </p:grpSpPr>
      <p:sp>
        <p:nvSpPr>
          <p:cNvPr id="753" name="Google Shape;753;p81"/>
          <p:cNvSpPr/>
          <p:nvPr/>
        </p:nvSpPr>
        <p:spPr>
          <a:xfrm>
            <a:off x="-1163099" y="2720950"/>
            <a:ext cx="4904491" cy="167663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81"/>
          <p:cNvSpPr/>
          <p:nvPr/>
        </p:nvSpPr>
        <p:spPr>
          <a:xfrm>
            <a:off x="2247520" y="3599491"/>
            <a:ext cx="2410516" cy="1204603"/>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81"/>
          <p:cNvSpPr/>
          <p:nvPr/>
        </p:nvSpPr>
        <p:spPr>
          <a:xfrm>
            <a:off x="7619578" y="273638"/>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81"/>
          <p:cNvSpPr/>
          <p:nvPr/>
        </p:nvSpPr>
        <p:spPr>
          <a:xfrm>
            <a:off x="6134550" y="342111"/>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81"/>
          <p:cNvSpPr/>
          <p:nvPr/>
        </p:nvSpPr>
        <p:spPr>
          <a:xfrm>
            <a:off x="7204628" y="411162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81"/>
          <p:cNvSpPr/>
          <p:nvPr/>
        </p:nvSpPr>
        <p:spPr>
          <a:xfrm>
            <a:off x="-678222" y="342100"/>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93" name="Shape 93"/>
        <p:cNvGrpSpPr/>
        <p:nvPr/>
      </p:nvGrpSpPr>
      <p:grpSpPr>
        <a:xfrm>
          <a:off x="0" y="0"/>
          <a:ext cx="0" cy="0"/>
          <a:chOff x="0" y="0"/>
          <a:chExt cx="0" cy="0"/>
        </a:xfrm>
      </p:grpSpPr>
      <p:sp>
        <p:nvSpPr>
          <p:cNvPr id="94" name="Google Shape;94;p9"/>
          <p:cNvSpPr/>
          <p:nvPr/>
        </p:nvSpPr>
        <p:spPr>
          <a:xfrm flipH="1">
            <a:off x="7251405" y="93800"/>
            <a:ext cx="2148846" cy="646266"/>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a:off x="3230604" y="1582744"/>
            <a:ext cx="9840760" cy="3282519"/>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937500" y="2730469"/>
            <a:ext cx="7568678" cy="2587402"/>
          </a:xfrm>
          <a:custGeom>
            <a:rect b="b" l="l" r="r" t="t"/>
            <a:pathLst>
              <a:path extrusionOk="0" h="50711" w="14834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859924" y="2153900"/>
            <a:ext cx="3719855" cy="1858917"/>
          </a:xfrm>
          <a:custGeom>
            <a:rect b="b" l="l" r="r" t="t"/>
            <a:pathLst>
              <a:path extrusionOk="0" h="31262" w="62558">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62025" y="426850"/>
            <a:ext cx="2410519" cy="724964"/>
          </a:xfrm>
          <a:custGeom>
            <a:rect b="b" l="l" r="r" t="t"/>
            <a:pathLst>
              <a:path extrusionOk="0" h="15553" w="51714">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715100" y="1230900"/>
            <a:ext cx="77139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1000"/>
              <a:buNone/>
              <a:defRPr sz="10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00" name="Google Shape;100;p9"/>
          <p:cNvSpPr/>
          <p:nvPr/>
        </p:nvSpPr>
        <p:spPr>
          <a:xfrm rot="10800000">
            <a:off x="1460996" y="5344026"/>
            <a:ext cx="262500" cy="26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101" name="Shape 101"/>
        <p:cNvGrpSpPr/>
        <p:nvPr/>
      </p:nvGrpSpPr>
      <p:grpSpPr>
        <a:xfrm>
          <a:off x="0" y="0"/>
          <a:ext cx="0" cy="0"/>
          <a:chOff x="0" y="0"/>
          <a:chExt cx="0" cy="0"/>
        </a:xfrm>
      </p:grpSpPr>
      <p:sp>
        <p:nvSpPr>
          <p:cNvPr id="102" name="Google Shape;102;p10"/>
          <p:cNvSpPr/>
          <p:nvPr/>
        </p:nvSpPr>
        <p:spPr>
          <a:xfrm>
            <a:off x="4921525" y="3892000"/>
            <a:ext cx="5155928" cy="1783236"/>
          </a:xfrm>
          <a:custGeom>
            <a:rect b="b" l="l" r="r" t="t"/>
            <a:pathLst>
              <a:path extrusionOk="0" h="46150" w="133435">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254125" y="3924255"/>
            <a:ext cx="2421488" cy="779257"/>
          </a:xfrm>
          <a:custGeom>
            <a:rect b="b" l="l" r="r" t="t"/>
            <a:pathLst>
              <a:path extrusionOk="0" h="13432" w="41739">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6395452" y="4211718"/>
            <a:ext cx="1756768" cy="877630"/>
          </a:xfrm>
          <a:custGeom>
            <a:rect b="b" l="l" r="r" t="t"/>
            <a:pathLst>
              <a:path extrusionOk="0" h="22713" w="45465">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a:off x="1148253" y="96975"/>
            <a:ext cx="2233915" cy="745143"/>
          </a:xfrm>
          <a:custGeom>
            <a:rect b="b" l="l" r="r" t="t"/>
            <a:pathLst>
              <a:path extrusionOk="0" h="16726" w="50144">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336775" y="165449"/>
            <a:ext cx="2690954" cy="961790"/>
          </a:xfrm>
          <a:custGeom>
            <a:rect b="b" l="l" r="r" t="t"/>
            <a:pathLst>
              <a:path extrusionOk="0" h="21589" w="60403">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10"/>
          <p:cNvGrpSpPr/>
          <p:nvPr/>
        </p:nvGrpSpPr>
        <p:grpSpPr>
          <a:xfrm>
            <a:off x="7821351" y="674425"/>
            <a:ext cx="1572114" cy="1511851"/>
            <a:chOff x="7384701" y="199425"/>
            <a:chExt cx="1572114" cy="1511851"/>
          </a:xfrm>
        </p:grpSpPr>
        <p:sp>
          <p:nvSpPr>
            <p:cNvPr id="108" name="Google Shape;108;p10"/>
            <p:cNvSpPr/>
            <p:nvPr/>
          </p:nvSpPr>
          <p:spPr>
            <a:xfrm>
              <a:off x="7667792" y="461179"/>
              <a:ext cx="1027203" cy="988217"/>
            </a:xfrm>
            <a:custGeom>
              <a:rect b="b" l="l" r="r" t="t"/>
              <a:pathLst>
                <a:path extrusionOk="0" h="15513" w="16125">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7384701" y="199425"/>
              <a:ext cx="1572114" cy="1511851"/>
            </a:xfrm>
            <a:custGeom>
              <a:rect b="b" l="l" r="r" t="t"/>
              <a:pathLst>
                <a:path extrusionOk="0" h="23733" w="24679">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a:off x="7792329" y="546731"/>
              <a:ext cx="816411" cy="816475"/>
            </a:xfrm>
            <a:custGeom>
              <a:rect b="b" l="l" r="r" t="t"/>
              <a:pathLst>
                <a:path extrusionOk="0" h="12817" w="12816">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0"/>
          <p:cNvSpPr/>
          <p:nvPr/>
        </p:nvSpPr>
        <p:spPr>
          <a:xfrm>
            <a:off x="7362075" y="2028813"/>
            <a:ext cx="2715369" cy="816457"/>
          </a:xfrm>
          <a:custGeom>
            <a:rect b="b" l="l" r="r" t="t"/>
            <a:pathLst>
              <a:path extrusionOk="0" h="15077" w="50143">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txBox="1"/>
          <p:nvPr>
            <p:ph type="title"/>
          </p:nvPr>
        </p:nvSpPr>
        <p:spPr>
          <a:xfrm>
            <a:off x="1124900" y="1492375"/>
            <a:ext cx="7304100" cy="738900"/>
          </a:xfrm>
          <a:prstGeom prst="rect">
            <a:avLst/>
          </a:prstGeom>
        </p:spPr>
        <p:txBody>
          <a:bodyPr anchorCtr="0" anchor="ctr" bIns="91425" lIns="91425" spcFirstLastPara="1" rIns="91425" wrap="square" tIns="91425">
            <a:spAutoFit/>
          </a:bodyPr>
          <a:lstStyle>
            <a:lvl1pPr lvl="0" rtl="0" algn="ctr">
              <a:spcBef>
                <a:spcPts val="0"/>
              </a:spcBef>
              <a:spcAft>
                <a:spcPts val="0"/>
              </a:spcAft>
              <a:buClr>
                <a:schemeClr val="dk2"/>
              </a:buClr>
              <a:buSzPts val="3600"/>
              <a:buNone/>
              <a:defRPr sz="60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3" name="Google Shape;113;p10"/>
          <p:cNvSpPr txBox="1"/>
          <p:nvPr>
            <p:ph idx="1" type="subTitle"/>
          </p:nvPr>
        </p:nvSpPr>
        <p:spPr>
          <a:xfrm>
            <a:off x="2039275" y="2529150"/>
            <a:ext cx="5071500" cy="111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60.xml"/><Relationship Id="rId22" Type="http://schemas.openxmlformats.org/officeDocument/2006/relationships/slideLayout" Target="../slideLayouts/slideLayout62.xml"/><Relationship Id="rId21" Type="http://schemas.openxmlformats.org/officeDocument/2006/relationships/slideLayout" Target="../slideLayouts/slideLayout61.xml"/><Relationship Id="rId24" Type="http://schemas.openxmlformats.org/officeDocument/2006/relationships/slideLayout" Target="../slideLayouts/slideLayout64.xml"/><Relationship Id="rId23" Type="http://schemas.openxmlformats.org/officeDocument/2006/relationships/slideLayout" Target="../slideLayouts/slideLayout63.xml"/><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26" Type="http://schemas.openxmlformats.org/officeDocument/2006/relationships/slideLayout" Target="../slideLayouts/slideLayout66.xml"/><Relationship Id="rId25" Type="http://schemas.openxmlformats.org/officeDocument/2006/relationships/slideLayout" Target="../slideLayouts/slideLayout65.xml"/><Relationship Id="rId28" Type="http://schemas.openxmlformats.org/officeDocument/2006/relationships/slideLayout" Target="../slideLayouts/slideLayout68.xml"/><Relationship Id="rId27" Type="http://schemas.openxmlformats.org/officeDocument/2006/relationships/slideLayout" Target="../slideLayouts/slideLayout67.xml"/><Relationship Id="rId5" Type="http://schemas.openxmlformats.org/officeDocument/2006/relationships/slideLayout" Target="../slideLayouts/slideLayout45.xml"/><Relationship Id="rId6" Type="http://schemas.openxmlformats.org/officeDocument/2006/relationships/slideLayout" Target="../slideLayouts/slideLayout46.xml"/><Relationship Id="rId29" Type="http://schemas.openxmlformats.org/officeDocument/2006/relationships/slideLayout" Target="../slideLayouts/slideLayout69.xml"/><Relationship Id="rId7" Type="http://schemas.openxmlformats.org/officeDocument/2006/relationships/slideLayout" Target="../slideLayouts/slideLayout47.xml"/><Relationship Id="rId8" Type="http://schemas.openxmlformats.org/officeDocument/2006/relationships/slideLayout" Target="../slideLayouts/slideLayout48.xml"/><Relationship Id="rId31" Type="http://schemas.openxmlformats.org/officeDocument/2006/relationships/slideLayout" Target="../slideLayouts/slideLayout71.xml"/><Relationship Id="rId30" Type="http://schemas.openxmlformats.org/officeDocument/2006/relationships/slideLayout" Target="../slideLayouts/slideLayout70.xml"/><Relationship Id="rId11" Type="http://schemas.openxmlformats.org/officeDocument/2006/relationships/slideLayout" Target="../slideLayouts/slideLayout51.xml"/><Relationship Id="rId33" Type="http://schemas.openxmlformats.org/officeDocument/2006/relationships/slideLayout" Target="../slideLayouts/slideLayout73.xml"/><Relationship Id="rId10" Type="http://schemas.openxmlformats.org/officeDocument/2006/relationships/slideLayout" Target="../slideLayouts/slideLayout50.xml"/><Relationship Id="rId32" Type="http://schemas.openxmlformats.org/officeDocument/2006/relationships/slideLayout" Target="../slideLayouts/slideLayout72.xml"/><Relationship Id="rId13" Type="http://schemas.openxmlformats.org/officeDocument/2006/relationships/slideLayout" Target="../slideLayouts/slideLayout53.xml"/><Relationship Id="rId35" Type="http://schemas.openxmlformats.org/officeDocument/2006/relationships/slideLayout" Target="../slideLayouts/slideLayout75.xml"/><Relationship Id="rId12" Type="http://schemas.openxmlformats.org/officeDocument/2006/relationships/slideLayout" Target="../slideLayouts/slideLayout52.xml"/><Relationship Id="rId34" Type="http://schemas.openxmlformats.org/officeDocument/2006/relationships/slideLayout" Target="../slideLayouts/slideLayout74.xml"/><Relationship Id="rId15" Type="http://schemas.openxmlformats.org/officeDocument/2006/relationships/slideLayout" Target="../slideLayouts/slideLayout55.xml"/><Relationship Id="rId37" Type="http://schemas.openxmlformats.org/officeDocument/2006/relationships/slideLayout" Target="../slideLayouts/slideLayout77.xml"/><Relationship Id="rId14" Type="http://schemas.openxmlformats.org/officeDocument/2006/relationships/slideLayout" Target="../slideLayouts/slideLayout54.xml"/><Relationship Id="rId36" Type="http://schemas.openxmlformats.org/officeDocument/2006/relationships/slideLayout" Target="../slideLayouts/slideLayout76.xml"/><Relationship Id="rId17" Type="http://schemas.openxmlformats.org/officeDocument/2006/relationships/slideLayout" Target="../slideLayouts/slideLayout57.xml"/><Relationship Id="rId39" Type="http://schemas.openxmlformats.org/officeDocument/2006/relationships/slideLayout" Target="../slideLayouts/slideLayout79.xml"/><Relationship Id="rId16" Type="http://schemas.openxmlformats.org/officeDocument/2006/relationships/slideLayout" Target="../slideLayouts/slideLayout56.xml"/><Relationship Id="rId38" Type="http://schemas.openxmlformats.org/officeDocument/2006/relationships/slideLayout" Target="../slideLayouts/slideLayout78.xml"/><Relationship Id="rId19" Type="http://schemas.openxmlformats.org/officeDocument/2006/relationships/slideLayout" Target="../slideLayouts/slideLayout59.xml"/><Relationship Id="rId18"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700"/>
              <a:buFont typeface="Lato Black"/>
              <a:buNone/>
              <a:defRPr sz="2700">
                <a:solidFill>
                  <a:schemeClr val="dk2"/>
                </a:solidFill>
                <a:latin typeface="Lato Black"/>
                <a:ea typeface="Lato Black"/>
                <a:cs typeface="Lato Black"/>
                <a:sym typeface="Lat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1"/>
              </a:buClr>
              <a:buSzPts val="1400"/>
              <a:buFont typeface="Lato"/>
              <a:buChar char="●"/>
              <a:defRPr>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accent1"/>
              </a:buClr>
              <a:buSzPts val="1400"/>
              <a:buFont typeface="Lato"/>
              <a:buChar char="■"/>
              <a:defRPr>
                <a:solidFill>
                  <a:schemeClr val="dk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387" name="Shape 387"/>
        <p:cNvGrpSpPr/>
        <p:nvPr/>
      </p:nvGrpSpPr>
      <p:grpSpPr>
        <a:xfrm>
          <a:off x="0" y="0"/>
          <a:ext cx="0" cy="0"/>
          <a:chOff x="0" y="0"/>
          <a:chExt cx="0" cy="0"/>
        </a:xfrm>
      </p:grpSpPr>
      <p:sp>
        <p:nvSpPr>
          <p:cNvPr id="388" name="Google Shape;388;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700"/>
              <a:buFont typeface="Lato Black"/>
              <a:buNone/>
              <a:defRPr sz="2700">
                <a:solidFill>
                  <a:schemeClr val="dk2"/>
                </a:solidFill>
                <a:latin typeface="Lato Black"/>
                <a:ea typeface="Lato Black"/>
                <a:cs typeface="Lato Black"/>
                <a:sym typeface="Lat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389" name="Google Shape;389;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1"/>
              </a:buClr>
              <a:buSzPts val="1400"/>
              <a:buFont typeface="Lato"/>
              <a:buChar char="●"/>
              <a:defRPr>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accent1"/>
              </a:buClr>
              <a:buSzPts val="1400"/>
              <a:buFont typeface="Lato"/>
              <a:buChar char="■"/>
              <a:defRPr>
                <a:solidFill>
                  <a:schemeClr val="dk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 id="2147483717" r:id="rId30"/>
    <p:sldLayoutId id="2147483718" r:id="rId31"/>
    <p:sldLayoutId id="2147483719" r:id="rId32"/>
    <p:sldLayoutId id="2147483720" r:id="rId33"/>
    <p:sldLayoutId id="2147483721" r:id="rId34"/>
    <p:sldLayoutId id="2147483722" r:id="rId35"/>
    <p:sldLayoutId id="2147483723" r:id="rId36"/>
    <p:sldLayoutId id="2147483724" r:id="rId37"/>
    <p:sldLayoutId id="2147483725" r:id="rId38"/>
    <p:sldLayoutId id="2147483726" r:id="rId3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82"/>
          <p:cNvSpPr txBox="1"/>
          <p:nvPr>
            <p:ph type="ctrTitle"/>
          </p:nvPr>
        </p:nvSpPr>
        <p:spPr>
          <a:xfrm>
            <a:off x="2377800" y="811653"/>
            <a:ext cx="6226200" cy="1386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600"/>
              <a:t>Predicting</a:t>
            </a:r>
            <a:r>
              <a:rPr lang="en" sz="3600"/>
              <a:t> </a:t>
            </a:r>
            <a:endParaRPr sz="3600"/>
          </a:p>
          <a:p>
            <a:pPr indent="0" lvl="0" marL="0" rtl="0" algn="r">
              <a:spcBef>
                <a:spcPts val="0"/>
              </a:spcBef>
              <a:spcAft>
                <a:spcPts val="0"/>
              </a:spcAft>
              <a:buNone/>
            </a:pPr>
            <a:r>
              <a:rPr lang="en" sz="6000"/>
              <a:t>FLIGHT DELAYS</a:t>
            </a:r>
            <a:endParaRPr sz="6000"/>
          </a:p>
        </p:txBody>
      </p:sp>
      <p:sp>
        <p:nvSpPr>
          <p:cNvPr id="764" name="Google Shape;764;p82"/>
          <p:cNvSpPr txBox="1"/>
          <p:nvPr>
            <p:ph idx="1" type="subTitle"/>
          </p:nvPr>
        </p:nvSpPr>
        <p:spPr>
          <a:xfrm>
            <a:off x="2776375" y="2426900"/>
            <a:ext cx="5873700" cy="592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600"/>
              <a:t>W261 Final Project Phase II – Group 11 – March 20, 2022</a:t>
            </a:r>
            <a:endParaRPr sz="1600"/>
          </a:p>
          <a:p>
            <a:pPr indent="0" lvl="0" marL="0" rtl="0" algn="r">
              <a:spcBef>
                <a:spcPts val="0"/>
              </a:spcBef>
              <a:spcAft>
                <a:spcPts val="0"/>
              </a:spcAft>
              <a:buNone/>
            </a:pPr>
            <a:r>
              <a:rPr lang="en" sz="1400"/>
              <a:t>Jeff Adams, Jenny Conde, Dante Malagrino, Joy Moglia, Ram Senthamarai </a:t>
            </a:r>
            <a:endParaRPr sz="1400"/>
          </a:p>
        </p:txBody>
      </p:sp>
      <p:grpSp>
        <p:nvGrpSpPr>
          <p:cNvPr id="765" name="Google Shape;765;p82"/>
          <p:cNvGrpSpPr/>
          <p:nvPr/>
        </p:nvGrpSpPr>
        <p:grpSpPr>
          <a:xfrm>
            <a:off x="5452275" y="4549150"/>
            <a:ext cx="3503860" cy="594361"/>
            <a:chOff x="1302575" y="4155200"/>
            <a:chExt cx="3503860" cy="594361"/>
          </a:xfrm>
        </p:grpSpPr>
        <p:pic>
          <p:nvPicPr>
            <p:cNvPr id="766" name="Google Shape;766;p82"/>
            <p:cNvPicPr preferRelativeResize="0"/>
            <p:nvPr/>
          </p:nvPicPr>
          <p:blipFill>
            <a:blip r:embed="rId3">
              <a:alphaModFix/>
            </a:blip>
            <a:stretch>
              <a:fillRect/>
            </a:stretch>
          </p:blipFill>
          <p:spPr>
            <a:xfrm>
              <a:off x="2029950" y="4155200"/>
              <a:ext cx="594360" cy="594360"/>
            </a:xfrm>
            <a:prstGeom prst="rect">
              <a:avLst/>
            </a:prstGeom>
            <a:noFill/>
            <a:ln>
              <a:noFill/>
            </a:ln>
          </p:spPr>
        </p:pic>
        <p:pic>
          <p:nvPicPr>
            <p:cNvPr id="767" name="Google Shape;767;p82"/>
            <p:cNvPicPr preferRelativeResize="0"/>
            <p:nvPr/>
          </p:nvPicPr>
          <p:blipFill>
            <a:blip r:embed="rId4">
              <a:alphaModFix/>
            </a:blip>
            <a:stretch>
              <a:fillRect/>
            </a:stretch>
          </p:blipFill>
          <p:spPr>
            <a:xfrm>
              <a:off x="4212075" y="4155200"/>
              <a:ext cx="594360" cy="594360"/>
            </a:xfrm>
            <a:prstGeom prst="rect">
              <a:avLst/>
            </a:prstGeom>
            <a:noFill/>
            <a:ln>
              <a:noFill/>
            </a:ln>
          </p:spPr>
        </p:pic>
        <p:pic>
          <p:nvPicPr>
            <p:cNvPr id="768" name="Google Shape;768;p82"/>
            <p:cNvPicPr preferRelativeResize="0"/>
            <p:nvPr/>
          </p:nvPicPr>
          <p:blipFill>
            <a:blip r:embed="rId5">
              <a:alphaModFix/>
            </a:blip>
            <a:stretch>
              <a:fillRect/>
            </a:stretch>
          </p:blipFill>
          <p:spPr>
            <a:xfrm>
              <a:off x="1302575" y="4155200"/>
              <a:ext cx="594360" cy="594360"/>
            </a:xfrm>
            <a:prstGeom prst="rect">
              <a:avLst/>
            </a:prstGeom>
            <a:noFill/>
            <a:ln>
              <a:noFill/>
            </a:ln>
          </p:spPr>
        </p:pic>
        <p:pic>
          <p:nvPicPr>
            <p:cNvPr id="769" name="Google Shape;769;p82"/>
            <p:cNvPicPr preferRelativeResize="0"/>
            <p:nvPr/>
          </p:nvPicPr>
          <p:blipFill>
            <a:blip r:embed="rId6">
              <a:alphaModFix/>
            </a:blip>
            <a:stretch>
              <a:fillRect/>
            </a:stretch>
          </p:blipFill>
          <p:spPr>
            <a:xfrm>
              <a:off x="3484700" y="4155200"/>
              <a:ext cx="594360" cy="594360"/>
            </a:xfrm>
            <a:prstGeom prst="rect">
              <a:avLst/>
            </a:prstGeom>
            <a:noFill/>
            <a:ln>
              <a:noFill/>
            </a:ln>
          </p:spPr>
        </p:pic>
        <p:pic>
          <p:nvPicPr>
            <p:cNvPr id="770" name="Google Shape;770;p82"/>
            <p:cNvPicPr preferRelativeResize="0"/>
            <p:nvPr/>
          </p:nvPicPr>
          <p:blipFill>
            <a:blip r:embed="rId7">
              <a:alphaModFix/>
            </a:blip>
            <a:stretch>
              <a:fillRect/>
            </a:stretch>
          </p:blipFill>
          <p:spPr>
            <a:xfrm>
              <a:off x="2757325" y="4155200"/>
              <a:ext cx="594360" cy="59436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774" name="Shape 774"/>
        <p:cNvGrpSpPr/>
        <p:nvPr/>
      </p:nvGrpSpPr>
      <p:grpSpPr>
        <a:xfrm>
          <a:off x="0" y="0"/>
          <a:ext cx="0" cy="0"/>
          <a:chOff x="0" y="0"/>
          <a:chExt cx="0" cy="0"/>
        </a:xfrm>
      </p:grpSpPr>
      <p:sp>
        <p:nvSpPr>
          <p:cNvPr id="775" name="Google Shape;775;p83"/>
          <p:cNvSpPr/>
          <p:nvPr/>
        </p:nvSpPr>
        <p:spPr>
          <a:xfrm>
            <a:off x="4663700" y="1817150"/>
            <a:ext cx="3323100" cy="1150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776" name="Google Shape;776;p83"/>
          <p:cNvSpPr txBox="1"/>
          <p:nvPr/>
        </p:nvSpPr>
        <p:spPr>
          <a:xfrm>
            <a:off x="4715675" y="1793750"/>
            <a:ext cx="1236300" cy="117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6000">
                <a:solidFill>
                  <a:schemeClr val="accent1"/>
                </a:solidFill>
                <a:latin typeface="Poppins Black"/>
                <a:ea typeface="Poppins Black"/>
                <a:cs typeface="Poppins Black"/>
                <a:sym typeface="Poppins Black"/>
              </a:rPr>
              <a:t>02</a:t>
            </a:r>
            <a:endParaRPr/>
          </a:p>
        </p:txBody>
      </p:sp>
      <p:sp>
        <p:nvSpPr>
          <p:cNvPr id="777" name="Google Shape;777;p83"/>
          <p:cNvSpPr/>
          <p:nvPr/>
        </p:nvSpPr>
        <p:spPr>
          <a:xfrm>
            <a:off x="582313" y="1782500"/>
            <a:ext cx="3323100" cy="11502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778" name="Google Shape;778;p83"/>
          <p:cNvSpPr txBox="1"/>
          <p:nvPr/>
        </p:nvSpPr>
        <p:spPr>
          <a:xfrm>
            <a:off x="634288" y="1759100"/>
            <a:ext cx="1236300" cy="117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6000">
                <a:solidFill>
                  <a:schemeClr val="accent1"/>
                </a:solidFill>
                <a:latin typeface="Poppins Black"/>
                <a:ea typeface="Poppins Black"/>
                <a:cs typeface="Poppins Black"/>
                <a:sym typeface="Poppins Black"/>
              </a:rPr>
              <a:t>01</a:t>
            </a:r>
            <a:endParaRPr/>
          </a:p>
        </p:txBody>
      </p:sp>
      <p:sp>
        <p:nvSpPr>
          <p:cNvPr id="779" name="Google Shape;779;p83"/>
          <p:cNvSpPr txBox="1"/>
          <p:nvPr>
            <p:ph idx="5" type="subTitle"/>
          </p:nvPr>
        </p:nvSpPr>
        <p:spPr>
          <a:xfrm>
            <a:off x="6065999" y="2345875"/>
            <a:ext cx="19209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Key </a:t>
            </a:r>
            <a:r>
              <a:rPr lang="en"/>
              <a:t>takeaways</a:t>
            </a:r>
            <a:endParaRPr/>
          </a:p>
          <a:p>
            <a:pPr indent="0" lvl="0" marL="0" rtl="0" algn="l">
              <a:spcBef>
                <a:spcPts val="0"/>
              </a:spcBef>
              <a:spcAft>
                <a:spcPts val="0"/>
              </a:spcAft>
              <a:buNone/>
            </a:pPr>
            <a:r>
              <a:rPr lang="en"/>
              <a:t>Next steps</a:t>
            </a:r>
            <a:endParaRPr/>
          </a:p>
        </p:txBody>
      </p:sp>
      <p:sp>
        <p:nvSpPr>
          <p:cNvPr id="780" name="Google Shape;780;p83"/>
          <p:cNvSpPr txBox="1"/>
          <p:nvPr>
            <p:ph idx="6" type="title"/>
          </p:nvPr>
        </p:nvSpPr>
        <p:spPr>
          <a:xfrm>
            <a:off x="582319" y="334320"/>
            <a:ext cx="7704000" cy="73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PRESENTATION OUTLINE</a:t>
            </a:r>
            <a:endParaRPr/>
          </a:p>
        </p:txBody>
      </p:sp>
      <p:sp>
        <p:nvSpPr>
          <p:cNvPr id="781" name="Google Shape;781;p83"/>
          <p:cNvSpPr txBox="1"/>
          <p:nvPr>
            <p:ph idx="4" type="title"/>
          </p:nvPr>
        </p:nvSpPr>
        <p:spPr>
          <a:xfrm>
            <a:off x="6066000" y="1882650"/>
            <a:ext cx="19209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t>Conclusions</a:t>
            </a:r>
            <a:endParaRPr sz="1300"/>
          </a:p>
        </p:txBody>
      </p:sp>
      <p:sp>
        <p:nvSpPr>
          <p:cNvPr id="782" name="Google Shape;782;p83"/>
          <p:cNvSpPr txBox="1"/>
          <p:nvPr>
            <p:ph idx="2" type="title"/>
          </p:nvPr>
        </p:nvSpPr>
        <p:spPr>
          <a:xfrm>
            <a:off x="1691825" y="1793750"/>
            <a:ext cx="24267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t>Phase II Updates</a:t>
            </a:r>
            <a:endParaRPr sz="2100"/>
          </a:p>
        </p:txBody>
      </p:sp>
      <p:sp>
        <p:nvSpPr>
          <p:cNvPr id="783" name="Google Shape;783;p83"/>
          <p:cNvSpPr txBox="1"/>
          <p:nvPr>
            <p:ph idx="3" type="subTitle"/>
          </p:nvPr>
        </p:nvSpPr>
        <p:spPr>
          <a:xfrm>
            <a:off x="1691837" y="2304075"/>
            <a:ext cx="19209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2020 &amp; 2021 Data</a:t>
            </a:r>
            <a:endParaRPr/>
          </a:p>
          <a:p>
            <a:pPr indent="0" lvl="0" marL="0" rtl="0" algn="l">
              <a:spcBef>
                <a:spcPts val="0"/>
              </a:spcBef>
              <a:spcAft>
                <a:spcPts val="0"/>
              </a:spcAft>
              <a:buNone/>
            </a:pPr>
            <a:r>
              <a:rPr lang="en"/>
              <a:t>Joining Datasets</a:t>
            </a:r>
            <a:endParaRPr/>
          </a:p>
          <a:p>
            <a:pPr indent="0" lvl="0" marL="0" rtl="0" algn="l">
              <a:spcBef>
                <a:spcPts val="0"/>
              </a:spcBef>
              <a:spcAft>
                <a:spcPts val="0"/>
              </a:spcAft>
              <a:buNone/>
            </a:pPr>
            <a:r>
              <a:rPr lang="en"/>
              <a:t>EDA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787" name="Shape 787"/>
        <p:cNvGrpSpPr/>
        <p:nvPr/>
      </p:nvGrpSpPr>
      <p:grpSpPr>
        <a:xfrm>
          <a:off x="0" y="0"/>
          <a:ext cx="0" cy="0"/>
          <a:chOff x="0" y="0"/>
          <a:chExt cx="0" cy="0"/>
        </a:xfrm>
      </p:grpSpPr>
      <p:sp>
        <p:nvSpPr>
          <p:cNvPr id="788" name="Google Shape;788;p84"/>
          <p:cNvSpPr txBox="1"/>
          <p:nvPr>
            <p:ph idx="1" type="subTitle"/>
          </p:nvPr>
        </p:nvSpPr>
        <p:spPr>
          <a:xfrm>
            <a:off x="752950" y="2252600"/>
            <a:ext cx="3159300" cy="18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Flights Data</a:t>
            </a:r>
            <a:endParaRPr/>
          </a:p>
          <a:p>
            <a:pPr indent="-317500" lvl="0" marL="457200" rtl="0" algn="l">
              <a:spcBef>
                <a:spcPts val="0"/>
              </a:spcBef>
              <a:spcAft>
                <a:spcPts val="0"/>
              </a:spcAft>
              <a:buClr>
                <a:schemeClr val="dk2"/>
              </a:buClr>
              <a:buSzPts val="1400"/>
              <a:buChar char="●"/>
            </a:pPr>
            <a:r>
              <a:rPr lang="en"/>
              <a:t>Downloaded monthly CSVs for 2020 and 2021 (from BTS)</a:t>
            </a:r>
            <a:endParaRPr/>
          </a:p>
          <a:p>
            <a:pPr indent="-317500" lvl="0" marL="457200" rtl="0" algn="l">
              <a:spcBef>
                <a:spcPts val="0"/>
              </a:spcBef>
              <a:spcAft>
                <a:spcPts val="0"/>
              </a:spcAft>
              <a:buClr>
                <a:schemeClr val="dk2"/>
              </a:buClr>
              <a:buSzPts val="1400"/>
              <a:buChar char="●"/>
            </a:pPr>
            <a:r>
              <a:rPr lang="en"/>
              <a:t>10 million new flights</a:t>
            </a:r>
            <a:endParaRPr/>
          </a:p>
          <a:p>
            <a:pPr indent="-317500" lvl="0" marL="457200" rtl="0" algn="l">
              <a:spcBef>
                <a:spcPts val="0"/>
              </a:spcBef>
              <a:spcAft>
                <a:spcPts val="0"/>
              </a:spcAft>
              <a:buClr>
                <a:schemeClr val="dk2"/>
              </a:buClr>
              <a:buSzPts val="1400"/>
              <a:buChar char="●"/>
            </a:pPr>
            <a:r>
              <a:rPr lang="en"/>
              <a:t>Emergence of smaller, regional airports - will explore more later</a:t>
            </a:r>
            <a:endParaRPr/>
          </a:p>
          <a:p>
            <a:pPr indent="0" lvl="0" marL="0" rtl="0" algn="l">
              <a:spcBef>
                <a:spcPts val="0"/>
              </a:spcBef>
              <a:spcAft>
                <a:spcPts val="0"/>
              </a:spcAft>
              <a:buNone/>
            </a:pPr>
            <a:r>
              <a:t/>
            </a:r>
            <a:endParaRPr/>
          </a:p>
        </p:txBody>
      </p:sp>
      <p:sp>
        <p:nvSpPr>
          <p:cNvPr id="789" name="Google Shape;789;p84"/>
          <p:cNvSpPr txBox="1"/>
          <p:nvPr>
            <p:ph type="title"/>
          </p:nvPr>
        </p:nvSpPr>
        <p:spPr>
          <a:xfrm>
            <a:off x="2004299" y="334325"/>
            <a:ext cx="6282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2020 &amp; 2021 DATA</a:t>
            </a:r>
            <a:endParaRPr/>
          </a:p>
        </p:txBody>
      </p:sp>
      <p:sp>
        <p:nvSpPr>
          <p:cNvPr id="790" name="Google Shape;790;p84"/>
          <p:cNvSpPr txBox="1"/>
          <p:nvPr>
            <p:ph idx="1" type="subTitle"/>
          </p:nvPr>
        </p:nvSpPr>
        <p:spPr>
          <a:xfrm>
            <a:off x="4826800" y="2252600"/>
            <a:ext cx="4053900" cy="24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Weather Data</a:t>
            </a:r>
            <a:endParaRPr b="1" sz="1800"/>
          </a:p>
          <a:p>
            <a:pPr indent="-317500" lvl="0" marL="457200" rtl="0" algn="l">
              <a:spcBef>
                <a:spcPts val="0"/>
              </a:spcBef>
              <a:spcAft>
                <a:spcPts val="0"/>
              </a:spcAft>
              <a:buClr>
                <a:schemeClr val="dk2"/>
              </a:buClr>
              <a:buSzPts val="1400"/>
              <a:buChar char="●"/>
            </a:pPr>
            <a:r>
              <a:rPr lang="en"/>
              <a:t>2015-2021 data from </a:t>
            </a:r>
            <a:r>
              <a:rPr lang="en"/>
              <a:t>Local Climatological Data</a:t>
            </a:r>
            <a:endParaRPr/>
          </a:p>
          <a:p>
            <a:pPr indent="-317500" lvl="0" marL="457200" rtl="0" algn="l">
              <a:spcBef>
                <a:spcPts val="0"/>
              </a:spcBef>
              <a:spcAft>
                <a:spcPts val="0"/>
              </a:spcAft>
              <a:buClr>
                <a:schemeClr val="dk2"/>
              </a:buClr>
              <a:buSzPts val="1400"/>
              <a:buChar char="●"/>
            </a:pPr>
            <a:r>
              <a:rPr lang="en"/>
              <a:t>Derived 40 features from 123 columns</a:t>
            </a:r>
            <a:endParaRPr/>
          </a:p>
          <a:p>
            <a:pPr indent="-317500" lvl="0" marL="457200" rtl="0" algn="l">
              <a:spcBef>
                <a:spcPts val="0"/>
              </a:spcBef>
              <a:spcAft>
                <a:spcPts val="0"/>
              </a:spcAft>
              <a:buClr>
                <a:schemeClr val="dk2"/>
              </a:buClr>
              <a:buSzPts val="1400"/>
              <a:buChar char="●"/>
            </a:pPr>
            <a:r>
              <a:rPr lang="en"/>
              <a:t>Reduced weather stations (12,000 to 710),</a:t>
            </a:r>
            <a:r>
              <a:rPr lang="en"/>
              <a:t> </a:t>
            </a:r>
            <a:endParaRPr/>
          </a:p>
          <a:p>
            <a:pPr indent="0" lvl="0" marL="457200" rtl="0" algn="l">
              <a:spcBef>
                <a:spcPts val="0"/>
              </a:spcBef>
              <a:spcAft>
                <a:spcPts val="0"/>
              </a:spcAft>
              <a:buNone/>
            </a:pPr>
            <a:r>
              <a:rPr lang="en"/>
              <a:t>improving join time</a:t>
            </a:r>
            <a:endParaRPr/>
          </a:p>
          <a:p>
            <a:pPr indent="-317500" lvl="0" marL="457200" rtl="0" algn="l">
              <a:spcBef>
                <a:spcPts val="0"/>
              </a:spcBef>
              <a:spcAft>
                <a:spcPts val="0"/>
              </a:spcAft>
              <a:buClr>
                <a:schemeClr val="dk2"/>
              </a:buClr>
              <a:buSzPts val="1400"/>
              <a:buChar char="●"/>
            </a:pPr>
            <a:r>
              <a:rPr lang="en"/>
              <a:t>11.8</a:t>
            </a:r>
            <a:r>
              <a:rPr lang="en"/>
              <a:t> million weather records in 2020 &amp; 2021 - 41 million records total</a:t>
            </a:r>
            <a:endParaRPr/>
          </a:p>
        </p:txBody>
      </p:sp>
      <p:grpSp>
        <p:nvGrpSpPr>
          <p:cNvPr id="791" name="Google Shape;791;p84"/>
          <p:cNvGrpSpPr/>
          <p:nvPr/>
        </p:nvGrpSpPr>
        <p:grpSpPr>
          <a:xfrm>
            <a:off x="1808377" y="1167845"/>
            <a:ext cx="5527251" cy="835892"/>
            <a:chOff x="238125" y="2506075"/>
            <a:chExt cx="7115411" cy="673075"/>
          </a:xfrm>
        </p:grpSpPr>
        <p:sp>
          <p:nvSpPr>
            <p:cNvPr id="792" name="Google Shape;792;p84"/>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solidFill>
              <a:srgbClr val="F8B8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 </a:t>
              </a:r>
              <a:r>
                <a:rPr b="1" lang="en">
                  <a:solidFill>
                    <a:schemeClr val="dk2"/>
                  </a:solidFill>
                  <a:latin typeface="Lato"/>
                  <a:ea typeface="Lato"/>
                  <a:cs typeface="Lato"/>
                  <a:sym typeface="Lato"/>
                </a:rPr>
                <a:t>Download</a:t>
              </a:r>
              <a:endParaRPr b="1">
                <a:solidFill>
                  <a:schemeClr val="dk2"/>
                </a:solidFill>
                <a:latin typeface="Lato"/>
                <a:ea typeface="Lato"/>
                <a:cs typeface="Lato"/>
                <a:sym typeface="Lato"/>
              </a:endParaRPr>
            </a:p>
          </p:txBody>
        </p:sp>
        <p:sp>
          <p:nvSpPr>
            <p:cNvPr id="793" name="Google Shape;793;p84"/>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F272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EDA</a:t>
              </a:r>
              <a:endParaRPr b="1">
                <a:solidFill>
                  <a:schemeClr val="dk2"/>
                </a:solidFill>
                <a:latin typeface="Lato"/>
                <a:ea typeface="Lato"/>
                <a:cs typeface="Lato"/>
                <a:sym typeface="Lato"/>
              </a:endParaRPr>
            </a:p>
          </p:txBody>
        </p:sp>
        <p:sp>
          <p:nvSpPr>
            <p:cNvPr id="794" name="Google Shape;794;p84"/>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Clean</a:t>
              </a:r>
              <a:endParaRPr b="1">
                <a:solidFill>
                  <a:schemeClr val="dk2"/>
                </a:solidFill>
                <a:latin typeface="Lato"/>
                <a:ea typeface="Lato"/>
                <a:cs typeface="Lato"/>
                <a:sym typeface="Lato"/>
              </a:endParaRPr>
            </a:p>
          </p:txBody>
        </p:sp>
        <p:sp>
          <p:nvSpPr>
            <p:cNvPr id="795" name="Google Shape;795;p84"/>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rgbClr val="F8B8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EDA</a:t>
              </a:r>
              <a:endParaRPr b="1">
                <a:solidFill>
                  <a:schemeClr val="dk2"/>
                </a:solidFill>
                <a:latin typeface="Lato"/>
                <a:ea typeface="Lato"/>
                <a:cs typeface="Lato"/>
                <a:sym typeface="Lato"/>
              </a:endParaRPr>
            </a:p>
          </p:txBody>
        </p:sp>
        <p:sp>
          <p:nvSpPr>
            <p:cNvPr id="796" name="Google Shape;796;p84"/>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solidFill>
              <a:srgbClr val="F7975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Lato"/>
                  <a:ea typeface="Lato"/>
                  <a:cs typeface="Lato"/>
                  <a:sym typeface="Lato"/>
                </a:rPr>
                <a:t>Join</a:t>
              </a:r>
              <a:endParaRPr b="1">
                <a:solidFill>
                  <a:schemeClr val="dk2"/>
                </a:solidFill>
                <a:latin typeface="Lato"/>
                <a:ea typeface="Lato"/>
                <a:cs typeface="Lato"/>
                <a:sym typeface="Lato"/>
              </a:endParaRPr>
            </a:p>
          </p:txBody>
        </p:sp>
      </p:grpSp>
      <p:sp>
        <p:nvSpPr>
          <p:cNvPr id="797" name="Google Shape;797;p84"/>
          <p:cNvSpPr txBox="1"/>
          <p:nvPr/>
        </p:nvSpPr>
        <p:spPr>
          <a:xfrm>
            <a:off x="1105775" y="4207700"/>
            <a:ext cx="4305300" cy="446400"/>
          </a:xfrm>
          <a:prstGeom prst="rect">
            <a:avLst/>
          </a:prstGeom>
          <a:noFill/>
          <a:ln cap="flat" cmpd="sng" w="3810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2"/>
                </a:solidFill>
                <a:latin typeface="Lato"/>
                <a:ea typeface="Lato"/>
                <a:cs typeface="Lato"/>
                <a:sym typeface="Lato"/>
              </a:rPr>
              <a:t>Full dataset j</a:t>
            </a:r>
            <a:r>
              <a:rPr b="1" lang="en" sz="1700">
                <a:solidFill>
                  <a:schemeClr val="dk2"/>
                </a:solidFill>
                <a:latin typeface="Lato"/>
                <a:ea typeface="Lato"/>
                <a:cs typeface="Lato"/>
                <a:sym typeface="Lato"/>
              </a:rPr>
              <a:t>oin time under 25 minutes</a:t>
            </a:r>
            <a:endParaRPr b="1" sz="17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01" name="Shape 801"/>
        <p:cNvGrpSpPr/>
        <p:nvPr/>
      </p:nvGrpSpPr>
      <p:grpSpPr>
        <a:xfrm>
          <a:off x="0" y="0"/>
          <a:ext cx="0" cy="0"/>
          <a:chOff x="0" y="0"/>
          <a:chExt cx="0" cy="0"/>
        </a:xfrm>
      </p:grpSpPr>
      <p:grpSp>
        <p:nvGrpSpPr>
          <p:cNvPr id="802" name="Google Shape;802;p85"/>
          <p:cNvGrpSpPr/>
          <p:nvPr/>
        </p:nvGrpSpPr>
        <p:grpSpPr>
          <a:xfrm>
            <a:off x="-966449" y="76209"/>
            <a:ext cx="4161918" cy="2050806"/>
            <a:chOff x="176650" y="2228775"/>
            <a:chExt cx="3385600" cy="1730200"/>
          </a:xfrm>
        </p:grpSpPr>
        <p:sp>
          <p:nvSpPr>
            <p:cNvPr id="803" name="Google Shape;803;p85"/>
            <p:cNvSpPr/>
            <p:nvPr/>
          </p:nvSpPr>
          <p:spPr>
            <a:xfrm>
              <a:off x="2251025" y="2962700"/>
              <a:ext cx="1311225" cy="533850"/>
            </a:xfrm>
            <a:custGeom>
              <a:rect b="b" l="l" r="r" t="t"/>
              <a:pathLst>
                <a:path extrusionOk="0" h="21354" w="52449">
                  <a:moveTo>
                    <a:pt x="18798" y="0"/>
                  </a:moveTo>
                  <a:lnTo>
                    <a:pt x="1" y="12749"/>
                  </a:lnTo>
                  <a:lnTo>
                    <a:pt x="52449" y="21354"/>
                  </a:lnTo>
                  <a:lnTo>
                    <a:pt x="48138" y="16358"/>
                  </a:lnTo>
                  <a:lnTo>
                    <a:pt x="18798" y="0"/>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85"/>
            <p:cNvSpPr/>
            <p:nvPr/>
          </p:nvSpPr>
          <p:spPr>
            <a:xfrm>
              <a:off x="2426475" y="3461850"/>
              <a:ext cx="1007975" cy="497125"/>
            </a:xfrm>
            <a:custGeom>
              <a:rect b="b" l="l" r="r" t="t"/>
              <a:pathLst>
                <a:path extrusionOk="0" h="19885" w="40319">
                  <a:moveTo>
                    <a:pt x="36726" y="1"/>
                  </a:moveTo>
                  <a:cubicBezTo>
                    <a:pt x="35974" y="385"/>
                    <a:pt x="34721" y="2140"/>
                    <a:pt x="34721" y="2140"/>
                  </a:cubicBezTo>
                  <a:cubicBezTo>
                    <a:pt x="34721" y="2140"/>
                    <a:pt x="34971" y="1505"/>
                    <a:pt x="33718" y="1388"/>
                  </a:cubicBezTo>
                  <a:cubicBezTo>
                    <a:pt x="33693" y="1385"/>
                    <a:pt x="33668" y="1384"/>
                    <a:pt x="33641" y="1384"/>
                  </a:cubicBezTo>
                  <a:cubicBezTo>
                    <a:pt x="32372" y="1384"/>
                    <a:pt x="29725" y="4495"/>
                    <a:pt x="29725" y="4495"/>
                  </a:cubicBezTo>
                  <a:cubicBezTo>
                    <a:pt x="29725" y="4495"/>
                    <a:pt x="30654" y="3102"/>
                    <a:pt x="29382" y="3102"/>
                  </a:cubicBezTo>
                  <a:cubicBezTo>
                    <a:pt x="29333" y="3102"/>
                    <a:pt x="29280" y="3104"/>
                    <a:pt x="29224" y="3109"/>
                  </a:cubicBezTo>
                  <a:cubicBezTo>
                    <a:pt x="27737" y="3242"/>
                    <a:pt x="25732" y="6350"/>
                    <a:pt x="25732" y="6350"/>
                  </a:cubicBezTo>
                  <a:cubicBezTo>
                    <a:pt x="25732" y="6350"/>
                    <a:pt x="25989" y="5005"/>
                    <a:pt x="24843" y="5005"/>
                  </a:cubicBezTo>
                  <a:cubicBezTo>
                    <a:pt x="24590" y="5005"/>
                    <a:pt x="24268" y="5070"/>
                    <a:pt x="23860" y="5231"/>
                  </a:cubicBezTo>
                  <a:cubicBezTo>
                    <a:pt x="21621" y="6083"/>
                    <a:pt x="20368" y="8840"/>
                    <a:pt x="20368" y="8840"/>
                  </a:cubicBezTo>
                  <a:cubicBezTo>
                    <a:pt x="20368" y="8840"/>
                    <a:pt x="19680" y="7775"/>
                    <a:pt x="18921" y="7775"/>
                  </a:cubicBezTo>
                  <a:cubicBezTo>
                    <a:pt x="18819" y="7775"/>
                    <a:pt x="18716" y="7794"/>
                    <a:pt x="18614" y="7837"/>
                  </a:cubicBezTo>
                  <a:cubicBezTo>
                    <a:pt x="17728" y="8221"/>
                    <a:pt x="17110" y="10477"/>
                    <a:pt x="17110" y="10477"/>
                  </a:cubicBezTo>
                  <a:cubicBezTo>
                    <a:pt x="17110" y="10477"/>
                    <a:pt x="16636" y="10209"/>
                    <a:pt x="16087" y="10209"/>
                  </a:cubicBezTo>
                  <a:cubicBezTo>
                    <a:pt x="15886" y="10209"/>
                    <a:pt x="15674" y="10245"/>
                    <a:pt x="15472" y="10343"/>
                  </a:cubicBezTo>
                  <a:cubicBezTo>
                    <a:pt x="14721" y="10728"/>
                    <a:pt x="13601" y="12348"/>
                    <a:pt x="13601" y="12348"/>
                  </a:cubicBezTo>
                  <a:lnTo>
                    <a:pt x="0" y="19884"/>
                  </a:lnTo>
                  <a:lnTo>
                    <a:pt x="40318" y="736"/>
                  </a:lnTo>
                  <a:lnTo>
                    <a:pt x="36726" y="1"/>
                  </a:ln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85"/>
            <p:cNvSpPr/>
            <p:nvPr/>
          </p:nvSpPr>
          <p:spPr>
            <a:xfrm>
              <a:off x="1482850" y="3324025"/>
              <a:ext cx="1240225" cy="594000"/>
            </a:xfrm>
            <a:custGeom>
              <a:rect b="b" l="l" r="r" t="t"/>
              <a:pathLst>
                <a:path extrusionOk="0" h="23760" w="49609">
                  <a:moveTo>
                    <a:pt x="46584" y="0"/>
                  </a:moveTo>
                  <a:cubicBezTo>
                    <a:pt x="45949" y="318"/>
                    <a:pt x="44930" y="1754"/>
                    <a:pt x="44930" y="1754"/>
                  </a:cubicBezTo>
                  <a:cubicBezTo>
                    <a:pt x="44930" y="1754"/>
                    <a:pt x="45114" y="1237"/>
                    <a:pt x="44095" y="1136"/>
                  </a:cubicBezTo>
                  <a:cubicBezTo>
                    <a:pt x="44076" y="1134"/>
                    <a:pt x="44057" y="1133"/>
                    <a:pt x="44037" y="1133"/>
                  </a:cubicBezTo>
                  <a:cubicBezTo>
                    <a:pt x="42992" y="1133"/>
                    <a:pt x="40786" y="3709"/>
                    <a:pt x="40786" y="3709"/>
                  </a:cubicBezTo>
                  <a:cubicBezTo>
                    <a:pt x="40786" y="3709"/>
                    <a:pt x="41542" y="2567"/>
                    <a:pt x="40504" y="2567"/>
                  </a:cubicBezTo>
                  <a:cubicBezTo>
                    <a:pt x="40462" y="2567"/>
                    <a:pt x="40417" y="2569"/>
                    <a:pt x="40369" y="2573"/>
                  </a:cubicBezTo>
                  <a:cubicBezTo>
                    <a:pt x="39149" y="2673"/>
                    <a:pt x="37495" y="5247"/>
                    <a:pt x="37495" y="5247"/>
                  </a:cubicBezTo>
                  <a:cubicBezTo>
                    <a:pt x="37495" y="5247"/>
                    <a:pt x="37707" y="4139"/>
                    <a:pt x="36760" y="4139"/>
                  </a:cubicBezTo>
                  <a:cubicBezTo>
                    <a:pt x="36549" y="4139"/>
                    <a:pt x="36281" y="4194"/>
                    <a:pt x="35941" y="4328"/>
                  </a:cubicBezTo>
                  <a:cubicBezTo>
                    <a:pt x="34086" y="5046"/>
                    <a:pt x="33067" y="7318"/>
                    <a:pt x="33067" y="7318"/>
                  </a:cubicBezTo>
                  <a:cubicBezTo>
                    <a:pt x="33067" y="7318"/>
                    <a:pt x="32525" y="6428"/>
                    <a:pt x="31894" y="6428"/>
                  </a:cubicBezTo>
                  <a:cubicBezTo>
                    <a:pt x="31807" y="6428"/>
                    <a:pt x="31719" y="6445"/>
                    <a:pt x="31630" y="6483"/>
                  </a:cubicBezTo>
                  <a:cubicBezTo>
                    <a:pt x="30912" y="6800"/>
                    <a:pt x="30394" y="8655"/>
                    <a:pt x="30394" y="8655"/>
                  </a:cubicBezTo>
                  <a:cubicBezTo>
                    <a:pt x="30394" y="8655"/>
                    <a:pt x="30025" y="8436"/>
                    <a:pt x="29581" y="8436"/>
                  </a:cubicBezTo>
                  <a:cubicBezTo>
                    <a:pt x="29412" y="8436"/>
                    <a:pt x="29232" y="8467"/>
                    <a:pt x="29057" y="8555"/>
                  </a:cubicBezTo>
                  <a:cubicBezTo>
                    <a:pt x="28439" y="8856"/>
                    <a:pt x="27520" y="10192"/>
                    <a:pt x="27520" y="10192"/>
                  </a:cubicBezTo>
                  <a:lnTo>
                    <a:pt x="1" y="23760"/>
                  </a:lnTo>
                  <a:lnTo>
                    <a:pt x="1" y="23760"/>
                  </a:lnTo>
                  <a:lnTo>
                    <a:pt x="49608" y="618"/>
                  </a:lnTo>
                  <a:lnTo>
                    <a:pt x="46584" y="0"/>
                  </a:ln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85"/>
            <p:cNvSpPr/>
            <p:nvPr/>
          </p:nvSpPr>
          <p:spPr>
            <a:xfrm>
              <a:off x="2251025" y="2996950"/>
              <a:ext cx="1311225" cy="500025"/>
            </a:xfrm>
            <a:custGeom>
              <a:rect b="b" l="l" r="r" t="t"/>
              <a:pathLst>
                <a:path extrusionOk="0" h="20001" w="52449">
                  <a:moveTo>
                    <a:pt x="18380" y="0"/>
                  </a:moveTo>
                  <a:lnTo>
                    <a:pt x="1" y="11396"/>
                  </a:lnTo>
                  <a:lnTo>
                    <a:pt x="52449" y="20000"/>
                  </a:lnTo>
                  <a:cubicBezTo>
                    <a:pt x="51998" y="18062"/>
                    <a:pt x="50728" y="16425"/>
                    <a:pt x="48974" y="15539"/>
                  </a:cubicBezTo>
                  <a:lnTo>
                    <a:pt x="18380" y="0"/>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85"/>
            <p:cNvSpPr/>
            <p:nvPr/>
          </p:nvSpPr>
          <p:spPr>
            <a:xfrm>
              <a:off x="1252275" y="3541225"/>
              <a:ext cx="477050" cy="146225"/>
            </a:xfrm>
            <a:custGeom>
              <a:rect b="b" l="l" r="r" t="t"/>
              <a:pathLst>
                <a:path extrusionOk="0" h="5849" w="19082">
                  <a:moveTo>
                    <a:pt x="12900" y="1"/>
                  </a:moveTo>
                  <a:lnTo>
                    <a:pt x="1" y="2423"/>
                  </a:lnTo>
                  <a:lnTo>
                    <a:pt x="16826" y="5848"/>
                  </a:lnTo>
                  <a:lnTo>
                    <a:pt x="19082" y="4579"/>
                  </a:lnTo>
                  <a:lnTo>
                    <a:pt x="12900" y="1"/>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85"/>
            <p:cNvSpPr/>
            <p:nvPr/>
          </p:nvSpPr>
          <p:spPr>
            <a:xfrm>
              <a:off x="1252275" y="3549150"/>
              <a:ext cx="477050" cy="138300"/>
            </a:xfrm>
            <a:custGeom>
              <a:rect b="b" l="l" r="r" t="t"/>
              <a:pathLst>
                <a:path extrusionOk="0" h="5532" w="19082">
                  <a:moveTo>
                    <a:pt x="12448" y="1"/>
                  </a:moveTo>
                  <a:lnTo>
                    <a:pt x="1" y="2106"/>
                  </a:lnTo>
                  <a:lnTo>
                    <a:pt x="16826" y="5531"/>
                  </a:lnTo>
                  <a:lnTo>
                    <a:pt x="19082" y="4262"/>
                  </a:lnTo>
                  <a:lnTo>
                    <a:pt x="12448"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85"/>
            <p:cNvSpPr/>
            <p:nvPr/>
          </p:nvSpPr>
          <p:spPr>
            <a:xfrm>
              <a:off x="988700" y="2228775"/>
              <a:ext cx="2458700" cy="1404700"/>
            </a:xfrm>
            <a:custGeom>
              <a:rect b="b" l="l" r="r" t="t"/>
              <a:pathLst>
                <a:path extrusionOk="0" h="56188" w="98348">
                  <a:moveTo>
                    <a:pt x="83828" y="0"/>
                  </a:moveTo>
                  <a:cubicBezTo>
                    <a:pt x="77866" y="0"/>
                    <a:pt x="72048" y="4278"/>
                    <a:pt x="72048" y="4278"/>
                  </a:cubicBezTo>
                  <a:lnTo>
                    <a:pt x="6350" y="47954"/>
                  </a:lnTo>
                  <a:lnTo>
                    <a:pt x="1538" y="52281"/>
                  </a:lnTo>
                  <a:lnTo>
                    <a:pt x="385" y="54219"/>
                  </a:lnTo>
                  <a:cubicBezTo>
                    <a:pt x="0" y="54905"/>
                    <a:pt x="301" y="55757"/>
                    <a:pt x="1036" y="56041"/>
                  </a:cubicBezTo>
                  <a:cubicBezTo>
                    <a:pt x="1306" y="56134"/>
                    <a:pt x="1576" y="56187"/>
                    <a:pt x="1845" y="56187"/>
                  </a:cubicBezTo>
                  <a:cubicBezTo>
                    <a:pt x="1960" y="56187"/>
                    <a:pt x="2075" y="56178"/>
                    <a:pt x="2189" y="56158"/>
                  </a:cubicBezTo>
                  <a:lnTo>
                    <a:pt x="23743" y="53167"/>
                  </a:lnTo>
                  <a:cubicBezTo>
                    <a:pt x="26751" y="52749"/>
                    <a:pt x="29675" y="51897"/>
                    <a:pt x="32415" y="50610"/>
                  </a:cubicBezTo>
                  <a:lnTo>
                    <a:pt x="43977" y="45180"/>
                  </a:lnTo>
                  <a:cubicBezTo>
                    <a:pt x="43977" y="45180"/>
                    <a:pt x="52883" y="44261"/>
                    <a:pt x="62106" y="37628"/>
                  </a:cubicBezTo>
                  <a:cubicBezTo>
                    <a:pt x="70260" y="31780"/>
                    <a:pt x="69542" y="29240"/>
                    <a:pt x="69542" y="29240"/>
                  </a:cubicBezTo>
                  <a:cubicBezTo>
                    <a:pt x="69542" y="29240"/>
                    <a:pt x="91179" y="15239"/>
                    <a:pt x="94989" y="8672"/>
                  </a:cubicBezTo>
                  <a:cubicBezTo>
                    <a:pt x="98347" y="2857"/>
                    <a:pt x="90093" y="2089"/>
                    <a:pt x="90093" y="2089"/>
                  </a:cubicBezTo>
                  <a:cubicBezTo>
                    <a:pt x="88165" y="561"/>
                    <a:pt x="85987" y="0"/>
                    <a:pt x="83828" y="0"/>
                  </a:cubicBez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85"/>
            <p:cNvSpPr/>
            <p:nvPr/>
          </p:nvSpPr>
          <p:spPr>
            <a:xfrm>
              <a:off x="1360475" y="2478375"/>
              <a:ext cx="1416075" cy="918800"/>
            </a:xfrm>
            <a:custGeom>
              <a:rect b="b" l="l" r="r" t="t"/>
              <a:pathLst>
                <a:path extrusionOk="0" h="36752" w="56643">
                  <a:moveTo>
                    <a:pt x="56071" y="0"/>
                  </a:moveTo>
                  <a:cubicBezTo>
                    <a:pt x="55972" y="0"/>
                    <a:pt x="55866" y="30"/>
                    <a:pt x="55757" y="92"/>
                  </a:cubicBezTo>
                  <a:cubicBezTo>
                    <a:pt x="55389" y="325"/>
                    <a:pt x="55138" y="910"/>
                    <a:pt x="55188" y="1378"/>
                  </a:cubicBezTo>
                  <a:cubicBezTo>
                    <a:pt x="55248" y="1700"/>
                    <a:pt x="55452" y="1894"/>
                    <a:pt x="55698" y="1894"/>
                  </a:cubicBezTo>
                  <a:cubicBezTo>
                    <a:pt x="55797" y="1894"/>
                    <a:pt x="55902" y="1863"/>
                    <a:pt x="56007" y="1796"/>
                  </a:cubicBezTo>
                  <a:cubicBezTo>
                    <a:pt x="56375" y="1562"/>
                    <a:pt x="56642" y="977"/>
                    <a:pt x="56575" y="509"/>
                  </a:cubicBezTo>
                  <a:cubicBezTo>
                    <a:pt x="56516" y="186"/>
                    <a:pt x="56319" y="0"/>
                    <a:pt x="56071" y="0"/>
                  </a:cubicBezTo>
                  <a:close/>
                  <a:moveTo>
                    <a:pt x="51840" y="2686"/>
                  </a:moveTo>
                  <a:cubicBezTo>
                    <a:pt x="51734" y="2686"/>
                    <a:pt x="51617" y="2723"/>
                    <a:pt x="51496" y="2798"/>
                  </a:cubicBezTo>
                  <a:cubicBezTo>
                    <a:pt x="51128" y="3032"/>
                    <a:pt x="50878" y="3617"/>
                    <a:pt x="50928" y="4068"/>
                  </a:cubicBezTo>
                  <a:cubicBezTo>
                    <a:pt x="50987" y="4399"/>
                    <a:pt x="51187" y="4587"/>
                    <a:pt x="51430" y="4587"/>
                  </a:cubicBezTo>
                  <a:cubicBezTo>
                    <a:pt x="51531" y="4587"/>
                    <a:pt x="51639" y="4555"/>
                    <a:pt x="51747" y="4486"/>
                  </a:cubicBezTo>
                  <a:cubicBezTo>
                    <a:pt x="52114" y="4252"/>
                    <a:pt x="52381" y="3667"/>
                    <a:pt x="52315" y="3216"/>
                  </a:cubicBezTo>
                  <a:cubicBezTo>
                    <a:pt x="52268" y="2878"/>
                    <a:pt x="52083" y="2686"/>
                    <a:pt x="51840" y="2686"/>
                  </a:cubicBezTo>
                  <a:close/>
                  <a:moveTo>
                    <a:pt x="47596" y="5360"/>
                  </a:moveTo>
                  <a:cubicBezTo>
                    <a:pt x="47490" y="5360"/>
                    <a:pt x="47373" y="5396"/>
                    <a:pt x="47252" y="5472"/>
                  </a:cubicBezTo>
                  <a:cubicBezTo>
                    <a:pt x="46884" y="5706"/>
                    <a:pt x="46634" y="6290"/>
                    <a:pt x="46684" y="6742"/>
                  </a:cubicBezTo>
                  <a:cubicBezTo>
                    <a:pt x="46743" y="7072"/>
                    <a:pt x="46943" y="7261"/>
                    <a:pt x="47186" y="7261"/>
                  </a:cubicBezTo>
                  <a:cubicBezTo>
                    <a:pt x="47287" y="7261"/>
                    <a:pt x="47395" y="7228"/>
                    <a:pt x="47503" y="7159"/>
                  </a:cubicBezTo>
                  <a:cubicBezTo>
                    <a:pt x="47887" y="6925"/>
                    <a:pt x="48137" y="6341"/>
                    <a:pt x="48071" y="5889"/>
                  </a:cubicBezTo>
                  <a:cubicBezTo>
                    <a:pt x="48024" y="5551"/>
                    <a:pt x="47839" y="5360"/>
                    <a:pt x="47596" y="5360"/>
                  </a:cubicBezTo>
                  <a:close/>
                  <a:moveTo>
                    <a:pt x="43344" y="8044"/>
                  </a:moveTo>
                  <a:cubicBezTo>
                    <a:pt x="43242" y="8044"/>
                    <a:pt x="43133" y="8076"/>
                    <a:pt x="43025" y="8145"/>
                  </a:cubicBezTo>
                  <a:cubicBezTo>
                    <a:pt x="42640" y="8379"/>
                    <a:pt x="42390" y="8947"/>
                    <a:pt x="42457" y="9415"/>
                  </a:cubicBezTo>
                  <a:cubicBezTo>
                    <a:pt x="42516" y="9745"/>
                    <a:pt x="42708" y="9934"/>
                    <a:pt x="42951" y="9934"/>
                  </a:cubicBezTo>
                  <a:cubicBezTo>
                    <a:pt x="43052" y="9934"/>
                    <a:pt x="43162" y="9901"/>
                    <a:pt x="43275" y="9833"/>
                  </a:cubicBezTo>
                  <a:cubicBezTo>
                    <a:pt x="43643" y="9599"/>
                    <a:pt x="43894" y="9014"/>
                    <a:pt x="43827" y="8563"/>
                  </a:cubicBezTo>
                  <a:cubicBezTo>
                    <a:pt x="43791" y="8232"/>
                    <a:pt x="43589" y="8044"/>
                    <a:pt x="43344" y="8044"/>
                  </a:cubicBezTo>
                  <a:close/>
                  <a:moveTo>
                    <a:pt x="39110" y="10723"/>
                  </a:moveTo>
                  <a:cubicBezTo>
                    <a:pt x="39005" y="10723"/>
                    <a:pt x="38892" y="10759"/>
                    <a:pt x="38781" y="10835"/>
                  </a:cubicBezTo>
                  <a:cubicBezTo>
                    <a:pt x="38396" y="11069"/>
                    <a:pt x="38146" y="11654"/>
                    <a:pt x="38213" y="12105"/>
                  </a:cubicBezTo>
                  <a:cubicBezTo>
                    <a:pt x="38272" y="12435"/>
                    <a:pt x="38464" y="12624"/>
                    <a:pt x="38707" y="12624"/>
                  </a:cubicBezTo>
                  <a:cubicBezTo>
                    <a:pt x="38808" y="12624"/>
                    <a:pt x="38918" y="12591"/>
                    <a:pt x="39031" y="12523"/>
                  </a:cubicBezTo>
                  <a:cubicBezTo>
                    <a:pt x="39399" y="12305"/>
                    <a:pt x="39650" y="11721"/>
                    <a:pt x="39599" y="11253"/>
                  </a:cubicBezTo>
                  <a:cubicBezTo>
                    <a:pt x="39553" y="10915"/>
                    <a:pt x="39352" y="10723"/>
                    <a:pt x="39110" y="10723"/>
                  </a:cubicBezTo>
                  <a:close/>
                  <a:moveTo>
                    <a:pt x="34873" y="13397"/>
                  </a:moveTo>
                  <a:cubicBezTo>
                    <a:pt x="34768" y="13397"/>
                    <a:pt x="34653" y="13433"/>
                    <a:pt x="34537" y="13509"/>
                  </a:cubicBezTo>
                  <a:cubicBezTo>
                    <a:pt x="34169" y="13742"/>
                    <a:pt x="33918" y="14327"/>
                    <a:pt x="33969" y="14778"/>
                  </a:cubicBezTo>
                  <a:cubicBezTo>
                    <a:pt x="34016" y="15109"/>
                    <a:pt x="34221" y="15297"/>
                    <a:pt x="34467" y="15297"/>
                  </a:cubicBezTo>
                  <a:cubicBezTo>
                    <a:pt x="34570" y="15297"/>
                    <a:pt x="34679" y="15265"/>
                    <a:pt x="34787" y="15196"/>
                  </a:cubicBezTo>
                  <a:cubicBezTo>
                    <a:pt x="35155" y="14979"/>
                    <a:pt x="35406" y="14394"/>
                    <a:pt x="35355" y="13926"/>
                  </a:cubicBezTo>
                  <a:cubicBezTo>
                    <a:pt x="35309" y="13588"/>
                    <a:pt x="35116" y="13397"/>
                    <a:pt x="34873" y="13397"/>
                  </a:cubicBezTo>
                  <a:close/>
                  <a:moveTo>
                    <a:pt x="30612" y="16083"/>
                  </a:moveTo>
                  <a:cubicBezTo>
                    <a:pt x="30512" y="16083"/>
                    <a:pt x="30403" y="16115"/>
                    <a:pt x="30293" y="16182"/>
                  </a:cubicBezTo>
                  <a:cubicBezTo>
                    <a:pt x="29925" y="16416"/>
                    <a:pt x="29675" y="17001"/>
                    <a:pt x="29741" y="17452"/>
                  </a:cubicBezTo>
                  <a:cubicBezTo>
                    <a:pt x="29800" y="17782"/>
                    <a:pt x="29993" y="17971"/>
                    <a:pt x="30230" y="17971"/>
                  </a:cubicBezTo>
                  <a:cubicBezTo>
                    <a:pt x="30329" y="17971"/>
                    <a:pt x="30435" y="17938"/>
                    <a:pt x="30543" y="17869"/>
                  </a:cubicBezTo>
                  <a:cubicBezTo>
                    <a:pt x="30928" y="17652"/>
                    <a:pt x="31178" y="17067"/>
                    <a:pt x="31111" y="16600"/>
                  </a:cubicBezTo>
                  <a:cubicBezTo>
                    <a:pt x="31064" y="16278"/>
                    <a:pt x="30863" y="16083"/>
                    <a:pt x="30612" y="16083"/>
                  </a:cubicBezTo>
                  <a:close/>
                  <a:moveTo>
                    <a:pt x="26387" y="18763"/>
                  </a:moveTo>
                  <a:cubicBezTo>
                    <a:pt x="26284" y="18763"/>
                    <a:pt x="26174" y="18798"/>
                    <a:pt x="26065" y="18872"/>
                  </a:cubicBezTo>
                  <a:cubicBezTo>
                    <a:pt x="25681" y="19106"/>
                    <a:pt x="25431" y="19691"/>
                    <a:pt x="25497" y="20159"/>
                  </a:cubicBezTo>
                  <a:cubicBezTo>
                    <a:pt x="25557" y="20481"/>
                    <a:pt x="25754" y="20667"/>
                    <a:pt x="25996" y="20667"/>
                  </a:cubicBezTo>
                  <a:cubicBezTo>
                    <a:pt x="26092" y="20667"/>
                    <a:pt x="26195" y="20638"/>
                    <a:pt x="26299" y="20576"/>
                  </a:cubicBezTo>
                  <a:cubicBezTo>
                    <a:pt x="26684" y="20342"/>
                    <a:pt x="26934" y="19757"/>
                    <a:pt x="26867" y="19290"/>
                  </a:cubicBezTo>
                  <a:cubicBezTo>
                    <a:pt x="26832" y="18960"/>
                    <a:pt x="26631" y="18763"/>
                    <a:pt x="26387" y="18763"/>
                  </a:cubicBezTo>
                  <a:close/>
                  <a:moveTo>
                    <a:pt x="22143" y="21437"/>
                  </a:moveTo>
                  <a:cubicBezTo>
                    <a:pt x="22040" y="21437"/>
                    <a:pt x="21930" y="21471"/>
                    <a:pt x="21821" y="21545"/>
                  </a:cubicBezTo>
                  <a:cubicBezTo>
                    <a:pt x="21437" y="21779"/>
                    <a:pt x="21187" y="22364"/>
                    <a:pt x="21253" y="22832"/>
                  </a:cubicBezTo>
                  <a:cubicBezTo>
                    <a:pt x="21313" y="23155"/>
                    <a:pt x="21510" y="23341"/>
                    <a:pt x="21758" y="23341"/>
                  </a:cubicBezTo>
                  <a:cubicBezTo>
                    <a:pt x="21856" y="23341"/>
                    <a:pt x="21963" y="23311"/>
                    <a:pt x="22072" y="23250"/>
                  </a:cubicBezTo>
                  <a:cubicBezTo>
                    <a:pt x="22440" y="23016"/>
                    <a:pt x="22690" y="22431"/>
                    <a:pt x="22640" y="21963"/>
                  </a:cubicBezTo>
                  <a:cubicBezTo>
                    <a:pt x="22593" y="21633"/>
                    <a:pt x="22389" y="21437"/>
                    <a:pt x="22143" y="21437"/>
                  </a:cubicBezTo>
                  <a:close/>
                  <a:moveTo>
                    <a:pt x="17895" y="24128"/>
                  </a:moveTo>
                  <a:cubicBezTo>
                    <a:pt x="17795" y="24128"/>
                    <a:pt x="17687" y="24157"/>
                    <a:pt x="17577" y="24219"/>
                  </a:cubicBezTo>
                  <a:cubicBezTo>
                    <a:pt x="17210" y="24453"/>
                    <a:pt x="16959" y="25037"/>
                    <a:pt x="17009" y="25505"/>
                  </a:cubicBezTo>
                  <a:cubicBezTo>
                    <a:pt x="17069" y="25828"/>
                    <a:pt x="17274" y="26014"/>
                    <a:pt x="17521" y="26014"/>
                  </a:cubicBezTo>
                  <a:cubicBezTo>
                    <a:pt x="17619" y="26014"/>
                    <a:pt x="17724" y="25985"/>
                    <a:pt x="17828" y="25923"/>
                  </a:cubicBezTo>
                  <a:cubicBezTo>
                    <a:pt x="18212" y="25689"/>
                    <a:pt x="18463" y="25104"/>
                    <a:pt x="18396" y="24636"/>
                  </a:cubicBezTo>
                  <a:cubicBezTo>
                    <a:pt x="18348" y="24314"/>
                    <a:pt x="18147" y="24128"/>
                    <a:pt x="17895" y="24128"/>
                  </a:cubicBezTo>
                  <a:close/>
                  <a:moveTo>
                    <a:pt x="13670" y="26814"/>
                  </a:moveTo>
                  <a:cubicBezTo>
                    <a:pt x="13565" y="26814"/>
                    <a:pt x="13450" y="26850"/>
                    <a:pt x="13334" y="26925"/>
                  </a:cubicBezTo>
                  <a:cubicBezTo>
                    <a:pt x="12966" y="27143"/>
                    <a:pt x="12715" y="27727"/>
                    <a:pt x="12782" y="28195"/>
                  </a:cubicBezTo>
                  <a:cubicBezTo>
                    <a:pt x="12830" y="28517"/>
                    <a:pt x="13031" y="28711"/>
                    <a:pt x="13275" y="28711"/>
                  </a:cubicBezTo>
                  <a:cubicBezTo>
                    <a:pt x="13373" y="28711"/>
                    <a:pt x="13479" y="28680"/>
                    <a:pt x="13584" y="28613"/>
                  </a:cubicBezTo>
                  <a:cubicBezTo>
                    <a:pt x="13968" y="28379"/>
                    <a:pt x="14219" y="27794"/>
                    <a:pt x="14152" y="27343"/>
                  </a:cubicBezTo>
                  <a:cubicBezTo>
                    <a:pt x="14106" y="27005"/>
                    <a:pt x="13913" y="26814"/>
                    <a:pt x="13670" y="26814"/>
                  </a:cubicBezTo>
                  <a:close/>
                  <a:moveTo>
                    <a:pt x="9435" y="29487"/>
                  </a:moveTo>
                  <a:cubicBezTo>
                    <a:pt x="9330" y="29487"/>
                    <a:pt x="9217" y="29523"/>
                    <a:pt x="9106" y="29599"/>
                  </a:cubicBezTo>
                  <a:cubicBezTo>
                    <a:pt x="8722" y="29816"/>
                    <a:pt x="8471" y="30401"/>
                    <a:pt x="8538" y="30869"/>
                  </a:cubicBezTo>
                  <a:cubicBezTo>
                    <a:pt x="8598" y="31190"/>
                    <a:pt x="8793" y="31385"/>
                    <a:pt x="9040" y="31385"/>
                  </a:cubicBezTo>
                  <a:cubicBezTo>
                    <a:pt x="9139" y="31385"/>
                    <a:pt x="9247" y="31353"/>
                    <a:pt x="9357" y="31286"/>
                  </a:cubicBezTo>
                  <a:cubicBezTo>
                    <a:pt x="9724" y="31052"/>
                    <a:pt x="9975" y="30468"/>
                    <a:pt x="9908" y="30017"/>
                  </a:cubicBezTo>
                  <a:cubicBezTo>
                    <a:pt x="9873" y="29679"/>
                    <a:pt x="9676" y="29487"/>
                    <a:pt x="9435" y="29487"/>
                  </a:cubicBezTo>
                  <a:close/>
                  <a:moveTo>
                    <a:pt x="5176" y="32171"/>
                  </a:moveTo>
                  <a:cubicBezTo>
                    <a:pt x="5077" y="32171"/>
                    <a:pt x="4970" y="32203"/>
                    <a:pt x="4862" y="32272"/>
                  </a:cubicBezTo>
                  <a:cubicBezTo>
                    <a:pt x="4478" y="32489"/>
                    <a:pt x="4227" y="33074"/>
                    <a:pt x="4294" y="33542"/>
                  </a:cubicBezTo>
                  <a:cubicBezTo>
                    <a:pt x="4354" y="33864"/>
                    <a:pt x="4549" y="34058"/>
                    <a:pt x="4796" y="34058"/>
                  </a:cubicBezTo>
                  <a:cubicBezTo>
                    <a:pt x="4895" y="34058"/>
                    <a:pt x="5003" y="34027"/>
                    <a:pt x="5113" y="33960"/>
                  </a:cubicBezTo>
                  <a:cubicBezTo>
                    <a:pt x="5480" y="33726"/>
                    <a:pt x="5731" y="33141"/>
                    <a:pt x="5664" y="32690"/>
                  </a:cubicBezTo>
                  <a:cubicBezTo>
                    <a:pt x="5605" y="32360"/>
                    <a:pt x="5413" y="32171"/>
                    <a:pt x="5176" y="32171"/>
                  </a:cubicBezTo>
                  <a:close/>
                  <a:moveTo>
                    <a:pt x="944" y="34850"/>
                  </a:moveTo>
                  <a:cubicBezTo>
                    <a:pt x="841" y="34850"/>
                    <a:pt x="730" y="34886"/>
                    <a:pt x="618" y="34962"/>
                  </a:cubicBezTo>
                  <a:cubicBezTo>
                    <a:pt x="251" y="35196"/>
                    <a:pt x="0" y="35781"/>
                    <a:pt x="50" y="36232"/>
                  </a:cubicBezTo>
                  <a:cubicBezTo>
                    <a:pt x="109" y="36562"/>
                    <a:pt x="310" y="36751"/>
                    <a:pt x="552" y="36751"/>
                  </a:cubicBezTo>
                  <a:cubicBezTo>
                    <a:pt x="653" y="36751"/>
                    <a:pt x="761" y="36719"/>
                    <a:pt x="869" y="36650"/>
                  </a:cubicBezTo>
                  <a:cubicBezTo>
                    <a:pt x="1237" y="36416"/>
                    <a:pt x="1487" y="35831"/>
                    <a:pt x="1437" y="35380"/>
                  </a:cubicBezTo>
                  <a:cubicBezTo>
                    <a:pt x="1379" y="35042"/>
                    <a:pt x="1182" y="34850"/>
                    <a:pt x="944" y="3485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85"/>
            <p:cNvSpPr/>
            <p:nvPr/>
          </p:nvSpPr>
          <p:spPr>
            <a:xfrm>
              <a:off x="1199650" y="3120600"/>
              <a:ext cx="479125" cy="292400"/>
            </a:xfrm>
            <a:custGeom>
              <a:rect b="b" l="l" r="r" t="t"/>
              <a:pathLst>
                <a:path extrusionOk="0" h="11696" w="19165">
                  <a:moveTo>
                    <a:pt x="17494" y="0"/>
                  </a:moveTo>
                  <a:lnTo>
                    <a:pt x="0" y="11696"/>
                  </a:lnTo>
                  <a:lnTo>
                    <a:pt x="0" y="11696"/>
                  </a:lnTo>
                  <a:lnTo>
                    <a:pt x="19165" y="852"/>
                  </a:lnTo>
                  <a:lnTo>
                    <a:pt x="17494" y="0"/>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85"/>
            <p:cNvSpPr/>
            <p:nvPr/>
          </p:nvSpPr>
          <p:spPr>
            <a:xfrm>
              <a:off x="2205075" y="2278900"/>
              <a:ext cx="731450" cy="467450"/>
            </a:xfrm>
            <a:custGeom>
              <a:rect b="b" l="l" r="r" t="t"/>
              <a:pathLst>
                <a:path extrusionOk="0" h="18698" w="29258">
                  <a:moveTo>
                    <a:pt x="29258" y="0"/>
                  </a:moveTo>
                  <a:lnTo>
                    <a:pt x="1" y="18697"/>
                  </a:lnTo>
                  <a:lnTo>
                    <a:pt x="1" y="18697"/>
                  </a:lnTo>
                  <a:lnTo>
                    <a:pt x="27887" y="4679"/>
                  </a:lnTo>
                  <a:cubicBezTo>
                    <a:pt x="27887" y="4679"/>
                    <a:pt x="27369" y="2423"/>
                    <a:pt x="29258"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85"/>
            <p:cNvSpPr/>
            <p:nvPr/>
          </p:nvSpPr>
          <p:spPr>
            <a:xfrm>
              <a:off x="1684200" y="2898775"/>
              <a:ext cx="768600" cy="547225"/>
            </a:xfrm>
            <a:custGeom>
              <a:rect b="b" l="l" r="r" t="t"/>
              <a:pathLst>
                <a:path extrusionOk="0" h="21889" w="30744">
                  <a:moveTo>
                    <a:pt x="24127" y="1"/>
                  </a:moveTo>
                  <a:cubicBezTo>
                    <a:pt x="17828" y="2039"/>
                    <a:pt x="13217" y="5197"/>
                    <a:pt x="13217" y="5197"/>
                  </a:cubicBezTo>
                  <a:lnTo>
                    <a:pt x="8438" y="11312"/>
                  </a:lnTo>
                  <a:cubicBezTo>
                    <a:pt x="8438" y="11312"/>
                    <a:pt x="14069" y="14988"/>
                    <a:pt x="0" y="21889"/>
                  </a:cubicBezTo>
                  <a:cubicBezTo>
                    <a:pt x="5447" y="19583"/>
                    <a:pt x="16375" y="16425"/>
                    <a:pt x="16375" y="16425"/>
                  </a:cubicBezTo>
                  <a:lnTo>
                    <a:pt x="26149" y="13551"/>
                  </a:lnTo>
                  <a:lnTo>
                    <a:pt x="29023" y="10962"/>
                  </a:lnTo>
                  <a:cubicBezTo>
                    <a:pt x="29023" y="10962"/>
                    <a:pt x="30744" y="6567"/>
                    <a:pt x="24127" y="1"/>
                  </a:cubicBezTo>
                  <a:close/>
                </a:path>
              </a:pathLst>
            </a:custGeom>
            <a:solidFill>
              <a:srgbClr val="FCBC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85"/>
            <p:cNvSpPr/>
            <p:nvPr/>
          </p:nvSpPr>
          <p:spPr>
            <a:xfrm>
              <a:off x="1039425" y="2302700"/>
              <a:ext cx="2339450" cy="1329625"/>
            </a:xfrm>
            <a:custGeom>
              <a:rect b="b" l="l" r="r" t="t"/>
              <a:pathLst>
                <a:path extrusionOk="0" h="53185" w="93578">
                  <a:moveTo>
                    <a:pt x="88816" y="1"/>
                  </a:moveTo>
                  <a:cubicBezTo>
                    <a:pt x="89752" y="819"/>
                    <a:pt x="90387" y="2039"/>
                    <a:pt x="89501" y="3560"/>
                  </a:cubicBezTo>
                  <a:cubicBezTo>
                    <a:pt x="85708" y="10143"/>
                    <a:pt x="64321" y="23810"/>
                    <a:pt x="64321" y="23810"/>
                  </a:cubicBezTo>
                  <a:cubicBezTo>
                    <a:pt x="64321" y="23810"/>
                    <a:pt x="65023" y="26367"/>
                    <a:pt x="56886" y="32215"/>
                  </a:cubicBezTo>
                  <a:cubicBezTo>
                    <a:pt x="47646" y="38831"/>
                    <a:pt x="38757" y="39750"/>
                    <a:pt x="38757" y="39750"/>
                  </a:cubicBezTo>
                  <a:lnTo>
                    <a:pt x="28498" y="44328"/>
                  </a:lnTo>
                  <a:cubicBezTo>
                    <a:pt x="25758" y="45615"/>
                    <a:pt x="22667" y="46567"/>
                    <a:pt x="18506" y="47737"/>
                  </a:cubicBezTo>
                  <a:cubicBezTo>
                    <a:pt x="18506" y="47737"/>
                    <a:pt x="1" y="53185"/>
                    <a:pt x="155" y="53185"/>
                  </a:cubicBezTo>
                  <a:cubicBezTo>
                    <a:pt x="156" y="53185"/>
                    <a:pt x="158" y="53184"/>
                    <a:pt x="160" y="53184"/>
                  </a:cubicBezTo>
                  <a:lnTo>
                    <a:pt x="21647" y="49107"/>
                  </a:lnTo>
                  <a:cubicBezTo>
                    <a:pt x="24655" y="48689"/>
                    <a:pt x="27763" y="47754"/>
                    <a:pt x="29567" y="47019"/>
                  </a:cubicBezTo>
                  <a:lnTo>
                    <a:pt x="41932" y="42190"/>
                  </a:lnTo>
                  <a:cubicBezTo>
                    <a:pt x="41932" y="42190"/>
                    <a:pt x="50821" y="41271"/>
                    <a:pt x="60061" y="34654"/>
                  </a:cubicBezTo>
                  <a:cubicBezTo>
                    <a:pt x="68198" y="28806"/>
                    <a:pt x="66677" y="25531"/>
                    <a:pt x="66677" y="25531"/>
                  </a:cubicBezTo>
                  <a:cubicBezTo>
                    <a:pt x="66677" y="25531"/>
                    <a:pt x="87813" y="12265"/>
                    <a:pt x="91389" y="5531"/>
                  </a:cubicBezTo>
                  <a:cubicBezTo>
                    <a:pt x="93578" y="1421"/>
                    <a:pt x="90971" y="719"/>
                    <a:pt x="88816"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85"/>
            <p:cNvSpPr/>
            <p:nvPr/>
          </p:nvSpPr>
          <p:spPr>
            <a:xfrm>
              <a:off x="1110250" y="2887500"/>
              <a:ext cx="346725" cy="520925"/>
            </a:xfrm>
            <a:custGeom>
              <a:rect b="b" l="l" r="r" t="t"/>
              <a:pathLst>
                <a:path extrusionOk="0" h="20837" w="13869">
                  <a:moveTo>
                    <a:pt x="1" y="1"/>
                  </a:moveTo>
                  <a:lnTo>
                    <a:pt x="2423" y="20836"/>
                  </a:lnTo>
                  <a:lnTo>
                    <a:pt x="13869" y="13434"/>
                  </a:lnTo>
                  <a:lnTo>
                    <a:pt x="7520" y="2624"/>
                  </a:lnTo>
                  <a:lnTo>
                    <a:pt x="1"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85"/>
            <p:cNvSpPr/>
            <p:nvPr/>
          </p:nvSpPr>
          <p:spPr>
            <a:xfrm>
              <a:off x="460300" y="2598875"/>
              <a:ext cx="1826675" cy="299925"/>
            </a:xfrm>
            <a:custGeom>
              <a:rect b="b" l="l" r="r" t="t"/>
              <a:pathLst>
                <a:path extrusionOk="0" h="11997" w="73067">
                  <a:moveTo>
                    <a:pt x="0" y="0"/>
                  </a:moveTo>
                  <a:cubicBezTo>
                    <a:pt x="1" y="0"/>
                    <a:pt x="24395" y="7937"/>
                    <a:pt x="25013" y="8020"/>
                  </a:cubicBezTo>
                  <a:lnTo>
                    <a:pt x="73067" y="11997"/>
                  </a:lnTo>
                  <a:lnTo>
                    <a:pt x="73067" y="11997"/>
                  </a:lnTo>
                  <a:lnTo>
                    <a:pt x="71028" y="10125"/>
                  </a:lnTo>
                  <a:lnTo>
                    <a:pt x="0" y="0"/>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85"/>
            <p:cNvSpPr/>
            <p:nvPr/>
          </p:nvSpPr>
          <p:spPr>
            <a:xfrm>
              <a:off x="709250" y="2903800"/>
              <a:ext cx="480400" cy="311625"/>
            </a:xfrm>
            <a:custGeom>
              <a:rect b="b" l="l" r="r" t="t"/>
              <a:pathLst>
                <a:path extrusionOk="0" h="12465" w="19216">
                  <a:moveTo>
                    <a:pt x="15823" y="0"/>
                  </a:moveTo>
                  <a:cubicBezTo>
                    <a:pt x="13852" y="268"/>
                    <a:pt x="13818" y="2089"/>
                    <a:pt x="13818" y="2089"/>
                  </a:cubicBezTo>
                  <a:cubicBezTo>
                    <a:pt x="13818" y="2089"/>
                    <a:pt x="13241" y="1319"/>
                    <a:pt x="12702" y="1319"/>
                  </a:cubicBezTo>
                  <a:cubicBezTo>
                    <a:pt x="12567" y="1319"/>
                    <a:pt x="12435" y="1367"/>
                    <a:pt x="12315" y="1487"/>
                  </a:cubicBezTo>
                  <a:cubicBezTo>
                    <a:pt x="11713" y="2089"/>
                    <a:pt x="12114" y="3309"/>
                    <a:pt x="12114" y="3309"/>
                  </a:cubicBezTo>
                  <a:cubicBezTo>
                    <a:pt x="12114" y="3309"/>
                    <a:pt x="11795" y="3034"/>
                    <a:pt x="11285" y="3034"/>
                  </a:cubicBezTo>
                  <a:cubicBezTo>
                    <a:pt x="11030" y="3034"/>
                    <a:pt x="10727" y="3103"/>
                    <a:pt x="10393" y="3309"/>
                  </a:cubicBezTo>
                  <a:cubicBezTo>
                    <a:pt x="9391" y="3910"/>
                    <a:pt x="9691" y="5414"/>
                    <a:pt x="9691" y="5414"/>
                  </a:cubicBezTo>
                  <a:cubicBezTo>
                    <a:pt x="9691" y="5414"/>
                    <a:pt x="9620" y="5383"/>
                    <a:pt x="9488" y="5383"/>
                  </a:cubicBezTo>
                  <a:cubicBezTo>
                    <a:pt x="9269" y="5383"/>
                    <a:pt x="8882" y="5467"/>
                    <a:pt x="8371" y="5915"/>
                  </a:cubicBezTo>
                  <a:cubicBezTo>
                    <a:pt x="7553" y="6617"/>
                    <a:pt x="7553" y="7335"/>
                    <a:pt x="7553" y="7335"/>
                  </a:cubicBezTo>
                  <a:lnTo>
                    <a:pt x="0" y="12465"/>
                  </a:lnTo>
                  <a:lnTo>
                    <a:pt x="19215" y="1187"/>
                  </a:lnTo>
                  <a:lnTo>
                    <a:pt x="15823" y="0"/>
                  </a:ln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85"/>
            <p:cNvSpPr/>
            <p:nvPr/>
          </p:nvSpPr>
          <p:spPr>
            <a:xfrm>
              <a:off x="176650" y="2581275"/>
              <a:ext cx="2110750" cy="600325"/>
            </a:xfrm>
            <a:custGeom>
              <a:rect b="b" l="l" r="r" t="t"/>
              <a:pathLst>
                <a:path extrusionOk="0" h="24013" w="84430">
                  <a:moveTo>
                    <a:pt x="5790" y="1"/>
                  </a:moveTo>
                  <a:cubicBezTo>
                    <a:pt x="4348" y="1"/>
                    <a:pt x="2908" y="202"/>
                    <a:pt x="1521" y="604"/>
                  </a:cubicBezTo>
                  <a:lnTo>
                    <a:pt x="1" y="1038"/>
                  </a:lnTo>
                  <a:lnTo>
                    <a:pt x="68740" y="24012"/>
                  </a:lnTo>
                  <a:lnTo>
                    <a:pt x="84429" y="12718"/>
                  </a:lnTo>
                  <a:lnTo>
                    <a:pt x="8288" y="203"/>
                  </a:lnTo>
                  <a:cubicBezTo>
                    <a:pt x="7461" y="68"/>
                    <a:pt x="6625" y="1"/>
                    <a:pt x="5790" y="1"/>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85"/>
            <p:cNvSpPr/>
            <p:nvPr/>
          </p:nvSpPr>
          <p:spPr>
            <a:xfrm>
              <a:off x="1637400" y="2724175"/>
              <a:ext cx="389750" cy="360525"/>
            </a:xfrm>
            <a:custGeom>
              <a:rect b="b" l="l" r="r" t="t"/>
              <a:pathLst>
                <a:path extrusionOk="0" h="14421" w="15590">
                  <a:moveTo>
                    <a:pt x="12432" y="1"/>
                  </a:moveTo>
                  <a:cubicBezTo>
                    <a:pt x="12432" y="1"/>
                    <a:pt x="7503" y="1504"/>
                    <a:pt x="2006" y="6751"/>
                  </a:cubicBezTo>
                  <a:cubicBezTo>
                    <a:pt x="2006" y="6751"/>
                    <a:pt x="1" y="8255"/>
                    <a:pt x="820" y="11212"/>
                  </a:cubicBezTo>
                  <a:cubicBezTo>
                    <a:pt x="1638" y="14186"/>
                    <a:pt x="4312" y="14420"/>
                    <a:pt x="4312" y="14420"/>
                  </a:cubicBezTo>
                  <a:lnTo>
                    <a:pt x="9191" y="13551"/>
                  </a:lnTo>
                  <a:cubicBezTo>
                    <a:pt x="10494" y="13351"/>
                    <a:pt x="11747" y="12883"/>
                    <a:pt x="12866" y="12198"/>
                  </a:cubicBezTo>
                  <a:lnTo>
                    <a:pt x="15590" y="10527"/>
                  </a:lnTo>
                  <a:lnTo>
                    <a:pt x="14938" y="7519"/>
                  </a:lnTo>
                  <a:lnTo>
                    <a:pt x="14704" y="5013"/>
                  </a:lnTo>
                  <a:lnTo>
                    <a:pt x="12432" y="1"/>
                  </a:ln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85"/>
            <p:cNvSpPr/>
            <p:nvPr/>
          </p:nvSpPr>
          <p:spPr>
            <a:xfrm>
              <a:off x="1686700" y="2767625"/>
              <a:ext cx="177975" cy="135350"/>
            </a:xfrm>
            <a:custGeom>
              <a:rect b="b" l="l" r="r" t="t"/>
              <a:pathLst>
                <a:path extrusionOk="0" h="5414" w="7119">
                  <a:moveTo>
                    <a:pt x="7118" y="0"/>
                  </a:moveTo>
                  <a:lnTo>
                    <a:pt x="7118" y="0"/>
                  </a:lnTo>
                  <a:cubicBezTo>
                    <a:pt x="3610" y="2657"/>
                    <a:pt x="0" y="5414"/>
                    <a:pt x="0" y="5414"/>
                  </a:cubicBezTo>
                  <a:lnTo>
                    <a:pt x="6266" y="2156"/>
                  </a:lnTo>
                  <a:lnTo>
                    <a:pt x="7118" y="0"/>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85"/>
            <p:cNvSpPr/>
            <p:nvPr/>
          </p:nvSpPr>
          <p:spPr>
            <a:xfrm>
              <a:off x="1675850" y="2831950"/>
              <a:ext cx="312050" cy="252750"/>
            </a:xfrm>
            <a:custGeom>
              <a:rect b="b" l="l" r="r" t="t"/>
              <a:pathLst>
                <a:path extrusionOk="0" h="10110" w="12482">
                  <a:moveTo>
                    <a:pt x="7218" y="0"/>
                  </a:moveTo>
                  <a:cubicBezTo>
                    <a:pt x="5848" y="2841"/>
                    <a:pt x="6199" y="4896"/>
                    <a:pt x="6199" y="4896"/>
                  </a:cubicBezTo>
                  <a:lnTo>
                    <a:pt x="0" y="8371"/>
                  </a:lnTo>
                  <a:cubicBezTo>
                    <a:pt x="1036" y="9959"/>
                    <a:pt x="2774" y="10109"/>
                    <a:pt x="2774" y="10109"/>
                  </a:cubicBezTo>
                  <a:lnTo>
                    <a:pt x="7653" y="9240"/>
                  </a:lnTo>
                  <a:cubicBezTo>
                    <a:pt x="8956" y="9040"/>
                    <a:pt x="10209" y="8572"/>
                    <a:pt x="11328" y="7887"/>
                  </a:cubicBezTo>
                  <a:lnTo>
                    <a:pt x="12481" y="7185"/>
                  </a:lnTo>
                  <a:lnTo>
                    <a:pt x="12298" y="7185"/>
                  </a:lnTo>
                  <a:cubicBezTo>
                    <a:pt x="6567" y="6149"/>
                    <a:pt x="7218" y="1"/>
                    <a:pt x="7218" y="0"/>
                  </a:cubicBezTo>
                  <a:close/>
                </a:path>
              </a:pathLst>
            </a:custGeom>
            <a:solidFill>
              <a:srgbClr val="FCBC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85"/>
            <p:cNvSpPr/>
            <p:nvPr/>
          </p:nvSpPr>
          <p:spPr>
            <a:xfrm>
              <a:off x="1857950" y="2722450"/>
              <a:ext cx="232700" cy="276775"/>
            </a:xfrm>
            <a:custGeom>
              <a:rect b="b" l="l" r="r" t="t"/>
              <a:pathLst>
                <a:path extrusionOk="0" h="11071" w="9308">
                  <a:moveTo>
                    <a:pt x="4185" y="0"/>
                  </a:moveTo>
                  <a:cubicBezTo>
                    <a:pt x="3994" y="0"/>
                    <a:pt x="3802" y="17"/>
                    <a:pt x="3610" y="53"/>
                  </a:cubicBezTo>
                  <a:cubicBezTo>
                    <a:pt x="1354" y="487"/>
                    <a:pt x="1" y="3294"/>
                    <a:pt x="569" y="6319"/>
                  </a:cubicBezTo>
                  <a:cubicBezTo>
                    <a:pt x="1102" y="9077"/>
                    <a:pt x="3053" y="11071"/>
                    <a:pt x="5104" y="11071"/>
                  </a:cubicBezTo>
                  <a:cubicBezTo>
                    <a:pt x="5301" y="11071"/>
                    <a:pt x="5500" y="11052"/>
                    <a:pt x="5699" y="11014"/>
                  </a:cubicBezTo>
                  <a:cubicBezTo>
                    <a:pt x="7954" y="10596"/>
                    <a:pt x="9308" y="7789"/>
                    <a:pt x="8740" y="4765"/>
                  </a:cubicBezTo>
                  <a:cubicBezTo>
                    <a:pt x="8205" y="1998"/>
                    <a:pt x="6243" y="0"/>
                    <a:pt x="4185" y="0"/>
                  </a:cubicBez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85"/>
            <p:cNvSpPr/>
            <p:nvPr/>
          </p:nvSpPr>
          <p:spPr>
            <a:xfrm>
              <a:off x="1884700" y="2740525"/>
              <a:ext cx="200100" cy="237575"/>
            </a:xfrm>
            <a:custGeom>
              <a:rect b="b" l="l" r="r" t="t"/>
              <a:pathLst>
                <a:path extrusionOk="0" h="9503" w="8004">
                  <a:moveTo>
                    <a:pt x="3614" y="1"/>
                  </a:moveTo>
                  <a:cubicBezTo>
                    <a:pt x="3446" y="1"/>
                    <a:pt x="3277" y="16"/>
                    <a:pt x="3108" y="48"/>
                  </a:cubicBezTo>
                  <a:cubicBezTo>
                    <a:pt x="1170" y="416"/>
                    <a:pt x="0" y="2822"/>
                    <a:pt x="502" y="5412"/>
                  </a:cubicBezTo>
                  <a:cubicBezTo>
                    <a:pt x="944" y="7792"/>
                    <a:pt x="2626" y="9503"/>
                    <a:pt x="4390" y="9503"/>
                  </a:cubicBezTo>
                  <a:cubicBezTo>
                    <a:pt x="4558" y="9503"/>
                    <a:pt x="4727" y="9487"/>
                    <a:pt x="4896" y="9455"/>
                  </a:cubicBezTo>
                  <a:cubicBezTo>
                    <a:pt x="6834" y="9088"/>
                    <a:pt x="8004" y="6682"/>
                    <a:pt x="7519" y="4092"/>
                  </a:cubicBezTo>
                  <a:cubicBezTo>
                    <a:pt x="7062" y="1712"/>
                    <a:pt x="5378" y="1"/>
                    <a:pt x="3614"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85"/>
            <p:cNvSpPr/>
            <p:nvPr/>
          </p:nvSpPr>
          <p:spPr>
            <a:xfrm>
              <a:off x="2662900" y="3014500"/>
              <a:ext cx="389750" cy="360500"/>
            </a:xfrm>
            <a:custGeom>
              <a:rect b="b" l="l" r="r" t="t"/>
              <a:pathLst>
                <a:path extrusionOk="0" h="14420" w="15590">
                  <a:moveTo>
                    <a:pt x="12432" y="0"/>
                  </a:moveTo>
                  <a:cubicBezTo>
                    <a:pt x="12432" y="0"/>
                    <a:pt x="7503" y="1504"/>
                    <a:pt x="2005" y="6750"/>
                  </a:cubicBezTo>
                  <a:cubicBezTo>
                    <a:pt x="2005" y="6750"/>
                    <a:pt x="0" y="8254"/>
                    <a:pt x="819" y="11211"/>
                  </a:cubicBezTo>
                  <a:cubicBezTo>
                    <a:pt x="1638" y="14186"/>
                    <a:pt x="4311" y="14420"/>
                    <a:pt x="4311" y="14420"/>
                  </a:cubicBezTo>
                  <a:lnTo>
                    <a:pt x="9190" y="13551"/>
                  </a:lnTo>
                  <a:cubicBezTo>
                    <a:pt x="10493" y="13350"/>
                    <a:pt x="11747" y="12882"/>
                    <a:pt x="12866" y="12197"/>
                  </a:cubicBezTo>
                  <a:lnTo>
                    <a:pt x="15590" y="10526"/>
                  </a:lnTo>
                  <a:lnTo>
                    <a:pt x="14938" y="7519"/>
                  </a:lnTo>
                  <a:lnTo>
                    <a:pt x="14704" y="5013"/>
                  </a:lnTo>
                  <a:lnTo>
                    <a:pt x="12432" y="0"/>
                  </a:ln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85"/>
            <p:cNvSpPr/>
            <p:nvPr/>
          </p:nvSpPr>
          <p:spPr>
            <a:xfrm>
              <a:off x="2711775" y="3057925"/>
              <a:ext cx="177975" cy="135375"/>
            </a:xfrm>
            <a:custGeom>
              <a:rect b="b" l="l" r="r" t="t"/>
              <a:pathLst>
                <a:path extrusionOk="0" h="5415" w="7119">
                  <a:moveTo>
                    <a:pt x="7118" y="1"/>
                  </a:moveTo>
                  <a:lnTo>
                    <a:pt x="7118" y="1"/>
                  </a:lnTo>
                  <a:cubicBezTo>
                    <a:pt x="3609" y="2657"/>
                    <a:pt x="0" y="5414"/>
                    <a:pt x="0" y="5414"/>
                  </a:cubicBezTo>
                  <a:lnTo>
                    <a:pt x="6266" y="2156"/>
                  </a:lnTo>
                  <a:lnTo>
                    <a:pt x="7118" y="1"/>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85"/>
            <p:cNvSpPr/>
            <p:nvPr/>
          </p:nvSpPr>
          <p:spPr>
            <a:xfrm>
              <a:off x="2700500" y="3122250"/>
              <a:ext cx="312475" cy="252750"/>
            </a:xfrm>
            <a:custGeom>
              <a:rect b="b" l="l" r="r" t="t"/>
              <a:pathLst>
                <a:path extrusionOk="0" h="10110" w="12499">
                  <a:moveTo>
                    <a:pt x="7235" y="1"/>
                  </a:moveTo>
                  <a:lnTo>
                    <a:pt x="7235" y="1"/>
                  </a:lnTo>
                  <a:cubicBezTo>
                    <a:pt x="5848" y="2841"/>
                    <a:pt x="6216" y="4896"/>
                    <a:pt x="6216" y="4896"/>
                  </a:cubicBezTo>
                  <a:lnTo>
                    <a:pt x="0" y="8372"/>
                  </a:lnTo>
                  <a:cubicBezTo>
                    <a:pt x="1053" y="9959"/>
                    <a:pt x="2791" y="10110"/>
                    <a:pt x="2791" y="10110"/>
                  </a:cubicBezTo>
                  <a:lnTo>
                    <a:pt x="7669" y="9241"/>
                  </a:lnTo>
                  <a:cubicBezTo>
                    <a:pt x="8973" y="9040"/>
                    <a:pt x="10226" y="8572"/>
                    <a:pt x="11345" y="7887"/>
                  </a:cubicBezTo>
                  <a:lnTo>
                    <a:pt x="12498" y="7186"/>
                  </a:lnTo>
                  <a:lnTo>
                    <a:pt x="12314" y="7186"/>
                  </a:lnTo>
                  <a:cubicBezTo>
                    <a:pt x="6584" y="6150"/>
                    <a:pt x="7235" y="2"/>
                    <a:pt x="7235" y="1"/>
                  </a:cubicBezTo>
                  <a:close/>
                </a:path>
              </a:pathLst>
            </a:custGeom>
            <a:solidFill>
              <a:srgbClr val="FCBC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85"/>
            <p:cNvSpPr/>
            <p:nvPr/>
          </p:nvSpPr>
          <p:spPr>
            <a:xfrm>
              <a:off x="2883025" y="3013075"/>
              <a:ext cx="232700" cy="276450"/>
            </a:xfrm>
            <a:custGeom>
              <a:rect b="b" l="l" r="r" t="t"/>
              <a:pathLst>
                <a:path extrusionOk="0" h="11058" w="9308">
                  <a:moveTo>
                    <a:pt x="4205" y="0"/>
                  </a:moveTo>
                  <a:cubicBezTo>
                    <a:pt x="4007" y="0"/>
                    <a:pt x="3808" y="19"/>
                    <a:pt x="3610" y="57"/>
                  </a:cubicBezTo>
                  <a:cubicBezTo>
                    <a:pt x="1354" y="475"/>
                    <a:pt x="1" y="3282"/>
                    <a:pt x="569" y="6306"/>
                  </a:cubicBezTo>
                  <a:cubicBezTo>
                    <a:pt x="1087" y="9064"/>
                    <a:pt x="3050" y="11058"/>
                    <a:pt x="5103" y="11058"/>
                  </a:cubicBezTo>
                  <a:cubicBezTo>
                    <a:pt x="5301" y="11058"/>
                    <a:pt x="5500" y="11039"/>
                    <a:pt x="5698" y="11001"/>
                  </a:cubicBezTo>
                  <a:cubicBezTo>
                    <a:pt x="7954" y="10583"/>
                    <a:pt x="9308" y="7776"/>
                    <a:pt x="8739" y="4752"/>
                  </a:cubicBezTo>
                  <a:cubicBezTo>
                    <a:pt x="8206" y="1994"/>
                    <a:pt x="6255" y="0"/>
                    <a:pt x="4205" y="0"/>
                  </a:cubicBez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85"/>
            <p:cNvSpPr/>
            <p:nvPr/>
          </p:nvSpPr>
          <p:spPr>
            <a:xfrm>
              <a:off x="2909775" y="3030425"/>
              <a:ext cx="200100" cy="237575"/>
            </a:xfrm>
            <a:custGeom>
              <a:rect b="b" l="l" r="r" t="t"/>
              <a:pathLst>
                <a:path extrusionOk="0" h="9503" w="8004">
                  <a:moveTo>
                    <a:pt x="3614" y="1"/>
                  </a:moveTo>
                  <a:cubicBezTo>
                    <a:pt x="3446" y="1"/>
                    <a:pt x="3277" y="16"/>
                    <a:pt x="3108" y="48"/>
                  </a:cubicBezTo>
                  <a:cubicBezTo>
                    <a:pt x="1170" y="416"/>
                    <a:pt x="0" y="2822"/>
                    <a:pt x="485" y="5412"/>
                  </a:cubicBezTo>
                  <a:cubicBezTo>
                    <a:pt x="942" y="7791"/>
                    <a:pt x="2626" y="9503"/>
                    <a:pt x="4390" y="9503"/>
                  </a:cubicBezTo>
                  <a:cubicBezTo>
                    <a:pt x="4558" y="9503"/>
                    <a:pt x="4727" y="9487"/>
                    <a:pt x="4896" y="9455"/>
                  </a:cubicBezTo>
                  <a:cubicBezTo>
                    <a:pt x="6834" y="9087"/>
                    <a:pt x="8004" y="6681"/>
                    <a:pt x="7502" y="4075"/>
                  </a:cubicBezTo>
                  <a:cubicBezTo>
                    <a:pt x="7060" y="1710"/>
                    <a:pt x="5378" y="1"/>
                    <a:pt x="3614"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5"/>
            <p:cNvSpPr/>
            <p:nvPr/>
          </p:nvSpPr>
          <p:spPr>
            <a:xfrm>
              <a:off x="484100" y="3354925"/>
              <a:ext cx="718500" cy="198850"/>
            </a:xfrm>
            <a:custGeom>
              <a:rect b="b" l="l" r="r" t="t"/>
              <a:pathLst>
                <a:path extrusionOk="0" h="7954" w="28740">
                  <a:moveTo>
                    <a:pt x="4345" y="1"/>
                  </a:moveTo>
                  <a:lnTo>
                    <a:pt x="0" y="1554"/>
                  </a:lnTo>
                  <a:lnTo>
                    <a:pt x="22724" y="7954"/>
                  </a:lnTo>
                  <a:cubicBezTo>
                    <a:pt x="26400" y="6667"/>
                    <a:pt x="28739" y="3810"/>
                    <a:pt x="28739" y="3810"/>
                  </a:cubicBezTo>
                  <a:lnTo>
                    <a:pt x="27820" y="2908"/>
                  </a:lnTo>
                  <a:lnTo>
                    <a:pt x="4345" y="1"/>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5"/>
            <p:cNvSpPr/>
            <p:nvPr/>
          </p:nvSpPr>
          <p:spPr>
            <a:xfrm>
              <a:off x="484100" y="3354925"/>
              <a:ext cx="718500" cy="198850"/>
            </a:xfrm>
            <a:custGeom>
              <a:rect b="b" l="l" r="r" t="t"/>
              <a:pathLst>
                <a:path extrusionOk="0" h="7954" w="28740">
                  <a:moveTo>
                    <a:pt x="4345" y="1"/>
                  </a:moveTo>
                  <a:lnTo>
                    <a:pt x="0" y="1554"/>
                  </a:lnTo>
                  <a:lnTo>
                    <a:pt x="22724" y="7954"/>
                  </a:lnTo>
                  <a:cubicBezTo>
                    <a:pt x="26400" y="6667"/>
                    <a:pt x="28739" y="3810"/>
                    <a:pt x="28739" y="3810"/>
                  </a:cubicBezTo>
                  <a:lnTo>
                    <a:pt x="4345"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5"/>
            <p:cNvSpPr/>
            <p:nvPr/>
          </p:nvSpPr>
          <p:spPr>
            <a:xfrm>
              <a:off x="748925" y="3016575"/>
              <a:ext cx="817500" cy="530950"/>
            </a:xfrm>
            <a:custGeom>
              <a:rect b="b" l="l" r="r" t="t"/>
              <a:pathLst>
                <a:path extrusionOk="0" h="21238" w="32700">
                  <a:moveTo>
                    <a:pt x="26918" y="1"/>
                  </a:moveTo>
                  <a:cubicBezTo>
                    <a:pt x="23543" y="452"/>
                    <a:pt x="23510" y="3543"/>
                    <a:pt x="23510" y="3543"/>
                  </a:cubicBezTo>
                  <a:cubicBezTo>
                    <a:pt x="23510" y="3543"/>
                    <a:pt x="22526" y="2238"/>
                    <a:pt x="21611" y="2238"/>
                  </a:cubicBezTo>
                  <a:cubicBezTo>
                    <a:pt x="21382" y="2238"/>
                    <a:pt x="21157" y="2320"/>
                    <a:pt x="20953" y="2524"/>
                  </a:cubicBezTo>
                  <a:cubicBezTo>
                    <a:pt x="19917" y="3560"/>
                    <a:pt x="20619" y="5615"/>
                    <a:pt x="20619" y="5615"/>
                  </a:cubicBezTo>
                  <a:cubicBezTo>
                    <a:pt x="20619" y="5615"/>
                    <a:pt x="20084" y="5154"/>
                    <a:pt x="19218" y="5154"/>
                  </a:cubicBezTo>
                  <a:cubicBezTo>
                    <a:pt x="18785" y="5154"/>
                    <a:pt x="18269" y="5269"/>
                    <a:pt x="17695" y="5615"/>
                  </a:cubicBezTo>
                  <a:cubicBezTo>
                    <a:pt x="15957" y="6667"/>
                    <a:pt x="16475" y="9240"/>
                    <a:pt x="16475" y="9240"/>
                  </a:cubicBezTo>
                  <a:cubicBezTo>
                    <a:pt x="16475" y="9240"/>
                    <a:pt x="16355" y="9188"/>
                    <a:pt x="16131" y="9188"/>
                  </a:cubicBezTo>
                  <a:cubicBezTo>
                    <a:pt x="15759" y="9188"/>
                    <a:pt x="15102" y="9332"/>
                    <a:pt x="14236" y="10093"/>
                  </a:cubicBezTo>
                  <a:cubicBezTo>
                    <a:pt x="12866" y="11279"/>
                    <a:pt x="12866" y="12499"/>
                    <a:pt x="12866" y="12499"/>
                  </a:cubicBezTo>
                  <a:lnTo>
                    <a:pt x="1" y="21237"/>
                  </a:lnTo>
                  <a:lnTo>
                    <a:pt x="32699" y="2022"/>
                  </a:lnTo>
                  <a:lnTo>
                    <a:pt x="26918" y="1"/>
                  </a:lnTo>
                  <a:close/>
                </a:path>
              </a:pathLst>
            </a:custGeom>
            <a:solidFill>
              <a:srgbClr val="FFFF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85"/>
            <p:cNvSpPr/>
            <p:nvPr/>
          </p:nvSpPr>
          <p:spPr>
            <a:xfrm>
              <a:off x="3009600" y="2231700"/>
              <a:ext cx="231450" cy="129925"/>
            </a:xfrm>
            <a:custGeom>
              <a:rect b="b" l="l" r="r" t="t"/>
              <a:pathLst>
                <a:path extrusionOk="0" h="5197" w="9258">
                  <a:moveTo>
                    <a:pt x="4712" y="0"/>
                  </a:moveTo>
                  <a:cubicBezTo>
                    <a:pt x="3710" y="134"/>
                    <a:pt x="2925" y="351"/>
                    <a:pt x="2123" y="869"/>
                  </a:cubicBezTo>
                  <a:cubicBezTo>
                    <a:pt x="903" y="1604"/>
                    <a:pt x="1" y="2740"/>
                    <a:pt x="1" y="4161"/>
                  </a:cubicBezTo>
                  <a:lnTo>
                    <a:pt x="1" y="5197"/>
                  </a:lnTo>
                  <a:cubicBezTo>
                    <a:pt x="4987" y="2329"/>
                    <a:pt x="7468" y="1868"/>
                    <a:pt x="8548" y="1868"/>
                  </a:cubicBezTo>
                  <a:cubicBezTo>
                    <a:pt x="9060" y="1868"/>
                    <a:pt x="9257" y="1972"/>
                    <a:pt x="9257" y="1972"/>
                  </a:cubicBezTo>
                  <a:cubicBezTo>
                    <a:pt x="7837" y="836"/>
                    <a:pt x="6300" y="234"/>
                    <a:pt x="4712"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3" name="Google Shape;833;p85"/>
          <p:cNvSpPr txBox="1"/>
          <p:nvPr>
            <p:ph idx="2" type="subTitle"/>
          </p:nvPr>
        </p:nvSpPr>
        <p:spPr>
          <a:xfrm>
            <a:off x="832375" y="1992200"/>
            <a:ext cx="7977000" cy="2050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2"/>
              </a:buClr>
              <a:buSzPts val="2200"/>
              <a:buAutoNum type="arabicPeriod"/>
            </a:pPr>
            <a:r>
              <a:rPr b="1" lang="en" sz="2200"/>
              <a:t>Retrieving and aggregating the data from a new data source</a:t>
            </a:r>
            <a:endParaRPr b="1" sz="2200"/>
          </a:p>
          <a:p>
            <a:pPr indent="-368300" lvl="0" marL="457200" rtl="0" algn="l">
              <a:spcBef>
                <a:spcPts val="1000"/>
              </a:spcBef>
              <a:spcAft>
                <a:spcPts val="0"/>
              </a:spcAft>
              <a:buClr>
                <a:schemeClr val="dk2"/>
              </a:buClr>
              <a:buSzPts val="2200"/>
              <a:buAutoNum type="arabicPeriod"/>
            </a:pPr>
            <a:r>
              <a:rPr b="1" lang="en" sz="2200"/>
              <a:t>Optimizing for joining the big datasets</a:t>
            </a:r>
            <a:endParaRPr b="1" sz="2200"/>
          </a:p>
          <a:p>
            <a:pPr indent="-368300" lvl="0" marL="457200" rtl="0" algn="l">
              <a:spcBef>
                <a:spcPts val="1000"/>
              </a:spcBef>
              <a:spcAft>
                <a:spcPts val="1000"/>
              </a:spcAft>
              <a:buClr>
                <a:schemeClr val="dk2"/>
              </a:buClr>
              <a:buSzPts val="2200"/>
              <a:buAutoNum type="arabicPeriod"/>
            </a:pPr>
            <a:r>
              <a:rPr b="1" lang="en" sz="2200"/>
              <a:t>Potential data leakage issues with hourly weather aggregation</a:t>
            </a:r>
            <a:endParaRPr b="1" sz="2200"/>
          </a:p>
        </p:txBody>
      </p:sp>
      <p:sp>
        <p:nvSpPr>
          <p:cNvPr id="834" name="Google Shape;834;p85"/>
          <p:cNvSpPr txBox="1"/>
          <p:nvPr>
            <p:ph type="title"/>
          </p:nvPr>
        </p:nvSpPr>
        <p:spPr>
          <a:xfrm>
            <a:off x="3352897" y="650100"/>
            <a:ext cx="39744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CHALLENGES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838" name="Shape 838"/>
        <p:cNvGrpSpPr/>
        <p:nvPr/>
      </p:nvGrpSpPr>
      <p:grpSpPr>
        <a:xfrm>
          <a:off x="0" y="0"/>
          <a:ext cx="0" cy="0"/>
          <a:chOff x="0" y="0"/>
          <a:chExt cx="0" cy="0"/>
        </a:xfrm>
      </p:grpSpPr>
      <p:sp>
        <p:nvSpPr>
          <p:cNvPr id="839" name="Google Shape;839;p86"/>
          <p:cNvSpPr txBox="1"/>
          <p:nvPr>
            <p:ph type="title"/>
          </p:nvPr>
        </p:nvSpPr>
        <p:spPr>
          <a:xfrm>
            <a:off x="2004299" y="334325"/>
            <a:ext cx="6282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EDA</a:t>
            </a:r>
            <a:endParaRPr/>
          </a:p>
        </p:txBody>
      </p:sp>
      <p:pic>
        <p:nvPicPr>
          <p:cNvPr id="840" name="Google Shape;840;p86"/>
          <p:cNvPicPr preferRelativeResize="0"/>
          <p:nvPr/>
        </p:nvPicPr>
        <p:blipFill rotWithShape="1">
          <a:blip r:embed="rId3">
            <a:alphaModFix/>
          </a:blip>
          <a:srcRect b="0" l="1215" r="0" t="0"/>
          <a:stretch/>
        </p:blipFill>
        <p:spPr>
          <a:xfrm>
            <a:off x="4966150" y="1219200"/>
            <a:ext cx="3989424" cy="2705100"/>
          </a:xfrm>
          <a:prstGeom prst="rect">
            <a:avLst/>
          </a:prstGeom>
          <a:noFill/>
          <a:ln>
            <a:noFill/>
          </a:ln>
        </p:spPr>
      </p:pic>
      <p:pic>
        <p:nvPicPr>
          <p:cNvPr id="841" name="Google Shape;841;p86"/>
          <p:cNvPicPr preferRelativeResize="0"/>
          <p:nvPr/>
        </p:nvPicPr>
        <p:blipFill>
          <a:blip r:embed="rId4">
            <a:alphaModFix/>
          </a:blip>
          <a:stretch>
            <a:fillRect/>
          </a:stretch>
        </p:blipFill>
        <p:spPr>
          <a:xfrm>
            <a:off x="152400" y="1219200"/>
            <a:ext cx="4414180" cy="3765474"/>
          </a:xfrm>
          <a:prstGeom prst="rect">
            <a:avLst/>
          </a:prstGeom>
          <a:noFill/>
          <a:ln>
            <a:noFill/>
          </a:ln>
        </p:spPr>
      </p:pic>
      <p:pic>
        <p:nvPicPr>
          <p:cNvPr id="842" name="Google Shape;842;p86"/>
          <p:cNvPicPr preferRelativeResize="0"/>
          <p:nvPr/>
        </p:nvPicPr>
        <p:blipFill>
          <a:blip r:embed="rId5">
            <a:alphaModFix/>
          </a:blip>
          <a:stretch>
            <a:fillRect/>
          </a:stretch>
        </p:blipFill>
        <p:spPr>
          <a:xfrm>
            <a:off x="4979663" y="1252525"/>
            <a:ext cx="3962400" cy="2638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87"/>
          <p:cNvSpPr/>
          <p:nvPr/>
        </p:nvSpPr>
        <p:spPr>
          <a:xfrm>
            <a:off x="540000" y="1218700"/>
            <a:ext cx="3889500" cy="25083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848" name="Google Shape;848;p87"/>
          <p:cNvSpPr/>
          <p:nvPr/>
        </p:nvSpPr>
        <p:spPr>
          <a:xfrm>
            <a:off x="4670775" y="1218775"/>
            <a:ext cx="3889500" cy="2508300"/>
          </a:xfrm>
          <a:prstGeom prst="rect">
            <a:avLst/>
          </a:prstGeom>
          <a:solidFill>
            <a:schemeClr val="dk1"/>
          </a:solidFill>
          <a:ln cap="flat" cmpd="sng" w="19050">
            <a:solidFill>
              <a:schemeClr val="accent1"/>
            </a:solidFill>
            <a:prstDash val="solid"/>
            <a:round/>
            <a:headEnd len="sm" w="sm" type="none"/>
            <a:tailEnd len="sm" w="sm" type="none"/>
          </a:ln>
          <a:effectLst>
            <a:outerShdw rotWithShape="0" algn="bl" dir="3000000" dist="952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6000"/>
          </a:p>
        </p:txBody>
      </p:sp>
      <p:sp>
        <p:nvSpPr>
          <p:cNvPr id="849" name="Google Shape;849;p87"/>
          <p:cNvSpPr txBox="1"/>
          <p:nvPr>
            <p:ph type="title"/>
          </p:nvPr>
        </p:nvSpPr>
        <p:spPr>
          <a:xfrm>
            <a:off x="555050" y="331800"/>
            <a:ext cx="77040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CONCLUSIONS</a:t>
            </a:r>
            <a:endParaRPr/>
          </a:p>
        </p:txBody>
      </p:sp>
      <p:sp>
        <p:nvSpPr>
          <p:cNvPr id="850" name="Google Shape;850;p87"/>
          <p:cNvSpPr txBox="1"/>
          <p:nvPr>
            <p:ph idx="1" type="subTitle"/>
          </p:nvPr>
        </p:nvSpPr>
        <p:spPr>
          <a:xfrm>
            <a:off x="662125" y="1358550"/>
            <a:ext cx="3656100" cy="4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ACCOMPLISHMENTS </a:t>
            </a:r>
            <a:endParaRPr/>
          </a:p>
        </p:txBody>
      </p:sp>
      <p:sp>
        <p:nvSpPr>
          <p:cNvPr id="851" name="Google Shape;851;p87"/>
          <p:cNvSpPr txBox="1"/>
          <p:nvPr>
            <p:ph idx="2" type="subTitle"/>
          </p:nvPr>
        </p:nvSpPr>
        <p:spPr>
          <a:xfrm>
            <a:off x="4939975" y="1358550"/>
            <a:ext cx="2538600" cy="4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852" name="Google Shape;852;p87"/>
          <p:cNvSpPr txBox="1"/>
          <p:nvPr>
            <p:ph idx="3" type="subTitle"/>
          </p:nvPr>
        </p:nvSpPr>
        <p:spPr>
          <a:xfrm>
            <a:off x="662125" y="2043975"/>
            <a:ext cx="3812100" cy="1491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a:t>Downloaded and cleaned new data</a:t>
            </a:r>
            <a:endParaRPr/>
          </a:p>
          <a:p>
            <a:pPr indent="-317500" lvl="0" marL="457200" rtl="0" algn="l">
              <a:spcBef>
                <a:spcPts val="0"/>
              </a:spcBef>
              <a:spcAft>
                <a:spcPts val="0"/>
              </a:spcAft>
              <a:buClr>
                <a:schemeClr val="dk2"/>
              </a:buClr>
              <a:buSzPts val="1400"/>
              <a:buChar char="●"/>
            </a:pPr>
            <a:r>
              <a:rPr lang="en"/>
              <a:t>Joined all datasets into one table</a:t>
            </a:r>
            <a:endParaRPr/>
          </a:p>
          <a:p>
            <a:pPr indent="-317500" lvl="0" marL="457200" rtl="0" algn="l">
              <a:spcBef>
                <a:spcPts val="0"/>
              </a:spcBef>
              <a:spcAft>
                <a:spcPts val="0"/>
              </a:spcAft>
              <a:buClr>
                <a:schemeClr val="dk2"/>
              </a:buClr>
              <a:buSzPts val="1400"/>
              <a:buChar char="●"/>
            </a:pPr>
            <a:r>
              <a:rPr lang="en"/>
              <a:t>Conducted initial EDA on joined dataset</a:t>
            </a:r>
            <a:endParaRPr/>
          </a:p>
        </p:txBody>
      </p:sp>
      <p:sp>
        <p:nvSpPr>
          <p:cNvPr id="853" name="Google Shape;853;p87"/>
          <p:cNvSpPr txBox="1"/>
          <p:nvPr>
            <p:ph idx="4" type="subTitle"/>
          </p:nvPr>
        </p:nvSpPr>
        <p:spPr>
          <a:xfrm>
            <a:off x="4787475" y="1995975"/>
            <a:ext cx="3733800" cy="1491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a:t>Implement train/test split in data pipeline</a:t>
            </a:r>
            <a:endParaRPr/>
          </a:p>
          <a:p>
            <a:pPr indent="-317500" lvl="0" marL="457200" rtl="0" algn="l">
              <a:spcBef>
                <a:spcPts val="0"/>
              </a:spcBef>
              <a:spcAft>
                <a:spcPts val="0"/>
              </a:spcAft>
              <a:buClr>
                <a:schemeClr val="dk2"/>
              </a:buClr>
              <a:buSzPts val="1400"/>
              <a:buChar char="●"/>
            </a:pPr>
            <a:r>
              <a:rPr lang="en"/>
              <a:t>Conduct feature engineering and implement dimensionality reduction</a:t>
            </a:r>
            <a:endParaRPr/>
          </a:p>
          <a:p>
            <a:pPr indent="-317500" lvl="0" marL="457200" rtl="0" algn="l">
              <a:spcBef>
                <a:spcPts val="0"/>
              </a:spcBef>
              <a:spcAft>
                <a:spcPts val="0"/>
              </a:spcAft>
              <a:buClr>
                <a:schemeClr val="dk2"/>
              </a:buClr>
              <a:buSzPts val="1400"/>
              <a:buChar char="●"/>
            </a:pPr>
            <a:r>
              <a:rPr lang="en"/>
              <a:t>Test different models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88"/>
          <p:cNvSpPr txBox="1"/>
          <p:nvPr>
            <p:ph type="ctrTitle"/>
          </p:nvPr>
        </p:nvSpPr>
        <p:spPr>
          <a:xfrm>
            <a:off x="715050" y="2091888"/>
            <a:ext cx="7713900" cy="95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Black"/>
                <a:ea typeface="Lato Black"/>
                <a:cs typeface="Lato Black"/>
                <a:sym typeface="Lato Black"/>
              </a:rPr>
              <a:t>THANK YOU</a:t>
            </a:r>
            <a:endParaRPr>
              <a:latin typeface="Lato Black"/>
              <a:ea typeface="Lato Black"/>
              <a:cs typeface="Lato Black"/>
              <a:sym typeface="Lato Black"/>
            </a:endParaRPr>
          </a:p>
        </p:txBody>
      </p:sp>
      <p:grpSp>
        <p:nvGrpSpPr>
          <p:cNvPr id="859" name="Google Shape;859;p88"/>
          <p:cNvGrpSpPr/>
          <p:nvPr/>
        </p:nvGrpSpPr>
        <p:grpSpPr>
          <a:xfrm>
            <a:off x="2189833" y="71692"/>
            <a:ext cx="4463752" cy="1719654"/>
            <a:chOff x="1729186" y="1750763"/>
            <a:chExt cx="5237916" cy="2018137"/>
          </a:xfrm>
        </p:grpSpPr>
        <p:sp>
          <p:nvSpPr>
            <p:cNvPr id="860" name="Google Shape;860;p88"/>
            <p:cNvSpPr/>
            <p:nvPr/>
          </p:nvSpPr>
          <p:spPr>
            <a:xfrm rot="1513952">
              <a:off x="6882729" y="2494802"/>
              <a:ext cx="54326" cy="153128"/>
            </a:xfrm>
            <a:custGeom>
              <a:rect b="b" l="l" r="r" t="t"/>
              <a:pathLst>
                <a:path extrusionOk="0" h="6125" w="2173">
                  <a:moveTo>
                    <a:pt x="1932" y="1"/>
                  </a:moveTo>
                  <a:cubicBezTo>
                    <a:pt x="1727" y="1"/>
                    <a:pt x="1420" y="208"/>
                    <a:pt x="1420" y="208"/>
                  </a:cubicBezTo>
                  <a:lnTo>
                    <a:pt x="0" y="5972"/>
                  </a:lnTo>
                  <a:cubicBezTo>
                    <a:pt x="149" y="6083"/>
                    <a:pt x="316" y="6124"/>
                    <a:pt x="481" y="6124"/>
                  </a:cubicBezTo>
                  <a:cubicBezTo>
                    <a:pt x="964" y="6124"/>
                    <a:pt x="1437" y="5772"/>
                    <a:pt x="1437" y="5772"/>
                  </a:cubicBezTo>
                  <a:cubicBezTo>
                    <a:pt x="1437" y="5772"/>
                    <a:pt x="2172" y="492"/>
                    <a:pt x="2106" y="141"/>
                  </a:cubicBezTo>
                  <a:cubicBezTo>
                    <a:pt x="2086" y="37"/>
                    <a:pt x="2018" y="1"/>
                    <a:pt x="19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88"/>
            <p:cNvSpPr/>
            <p:nvPr/>
          </p:nvSpPr>
          <p:spPr>
            <a:xfrm rot="1513952">
              <a:off x="5214370" y="2770855"/>
              <a:ext cx="139552" cy="113652"/>
            </a:xfrm>
            <a:custGeom>
              <a:rect b="b" l="l" r="r" t="t"/>
              <a:pathLst>
                <a:path extrusionOk="0" h="4546" w="5582">
                  <a:moveTo>
                    <a:pt x="2858" y="0"/>
                  </a:moveTo>
                  <a:cubicBezTo>
                    <a:pt x="2708" y="0"/>
                    <a:pt x="1" y="1254"/>
                    <a:pt x="936" y="2356"/>
                  </a:cubicBezTo>
                  <a:lnTo>
                    <a:pt x="2791" y="4545"/>
                  </a:lnTo>
                  <a:cubicBezTo>
                    <a:pt x="2791" y="4545"/>
                    <a:pt x="5581" y="3660"/>
                    <a:pt x="5581" y="3392"/>
                  </a:cubicBezTo>
                  <a:cubicBezTo>
                    <a:pt x="5581" y="3125"/>
                    <a:pt x="3944" y="1855"/>
                    <a:pt x="3693" y="1838"/>
                  </a:cubicBezTo>
                  <a:cubicBezTo>
                    <a:pt x="3443" y="1822"/>
                    <a:pt x="3276" y="1304"/>
                    <a:pt x="3276" y="1304"/>
                  </a:cubicBezTo>
                  <a:cubicBezTo>
                    <a:pt x="3276" y="1304"/>
                    <a:pt x="2992" y="0"/>
                    <a:pt x="28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8"/>
            <p:cNvSpPr/>
            <p:nvPr/>
          </p:nvSpPr>
          <p:spPr>
            <a:xfrm rot="1513952">
              <a:off x="5128443" y="2865029"/>
              <a:ext cx="358831" cy="309730"/>
            </a:xfrm>
            <a:custGeom>
              <a:rect b="b" l="l" r="r" t="t"/>
              <a:pathLst>
                <a:path extrusionOk="0" h="12389" w="14353">
                  <a:moveTo>
                    <a:pt x="7342" y="0"/>
                  </a:moveTo>
                  <a:cubicBezTo>
                    <a:pt x="6678" y="0"/>
                    <a:pt x="6001" y="101"/>
                    <a:pt x="5330" y="312"/>
                  </a:cubicBezTo>
                  <a:cubicBezTo>
                    <a:pt x="1922" y="1382"/>
                    <a:pt x="0" y="4890"/>
                    <a:pt x="1019" y="8132"/>
                  </a:cubicBezTo>
                  <a:cubicBezTo>
                    <a:pt x="1850" y="10743"/>
                    <a:pt x="4311" y="12388"/>
                    <a:pt x="7010" y="12388"/>
                  </a:cubicBezTo>
                  <a:cubicBezTo>
                    <a:pt x="7679" y="12388"/>
                    <a:pt x="8363" y="12287"/>
                    <a:pt x="9039" y="12075"/>
                  </a:cubicBezTo>
                  <a:cubicBezTo>
                    <a:pt x="12431" y="11006"/>
                    <a:pt x="14353" y="7514"/>
                    <a:pt x="13334" y="4255"/>
                  </a:cubicBezTo>
                  <a:cubicBezTo>
                    <a:pt x="12502" y="1655"/>
                    <a:pt x="10036" y="0"/>
                    <a:pt x="73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88"/>
            <p:cNvSpPr/>
            <p:nvPr/>
          </p:nvSpPr>
          <p:spPr>
            <a:xfrm rot="1513952">
              <a:off x="5144211" y="2886214"/>
              <a:ext cx="348031" cy="288105"/>
            </a:xfrm>
            <a:custGeom>
              <a:rect b="b" l="l" r="r" t="t"/>
              <a:pathLst>
                <a:path extrusionOk="0" h="11524" w="13921">
                  <a:moveTo>
                    <a:pt x="7203" y="0"/>
                  </a:moveTo>
                  <a:cubicBezTo>
                    <a:pt x="6633" y="0"/>
                    <a:pt x="6053" y="86"/>
                    <a:pt x="5481" y="266"/>
                  </a:cubicBezTo>
                  <a:cubicBezTo>
                    <a:pt x="585" y="1803"/>
                    <a:pt x="1" y="8487"/>
                    <a:pt x="4545" y="10859"/>
                  </a:cubicBezTo>
                  <a:cubicBezTo>
                    <a:pt x="5428" y="11317"/>
                    <a:pt x="6334" y="11524"/>
                    <a:pt x="7208" y="11524"/>
                  </a:cubicBezTo>
                  <a:cubicBezTo>
                    <a:pt x="10832" y="11524"/>
                    <a:pt x="13921" y="7970"/>
                    <a:pt x="12682" y="4025"/>
                  </a:cubicBezTo>
                  <a:cubicBezTo>
                    <a:pt x="11910" y="1573"/>
                    <a:pt x="9644" y="0"/>
                    <a:pt x="7203"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8"/>
            <p:cNvSpPr/>
            <p:nvPr/>
          </p:nvSpPr>
          <p:spPr>
            <a:xfrm rot="1513952">
              <a:off x="5183384" y="2916701"/>
              <a:ext cx="277230" cy="229304"/>
            </a:xfrm>
            <a:custGeom>
              <a:rect b="b" l="l" r="r" t="t"/>
              <a:pathLst>
                <a:path extrusionOk="0" h="9172" w="11089">
                  <a:moveTo>
                    <a:pt x="5747" y="1"/>
                  </a:moveTo>
                  <a:cubicBezTo>
                    <a:pt x="5288" y="1"/>
                    <a:pt x="4822" y="71"/>
                    <a:pt x="4361" y="218"/>
                  </a:cubicBezTo>
                  <a:cubicBezTo>
                    <a:pt x="468" y="1437"/>
                    <a:pt x="0" y="6751"/>
                    <a:pt x="3609" y="8639"/>
                  </a:cubicBezTo>
                  <a:cubicBezTo>
                    <a:pt x="4315" y="9006"/>
                    <a:pt x="5037" y="9172"/>
                    <a:pt x="5735" y="9172"/>
                  </a:cubicBezTo>
                  <a:cubicBezTo>
                    <a:pt x="8626" y="9172"/>
                    <a:pt x="11088" y="6331"/>
                    <a:pt x="10092" y="3209"/>
                  </a:cubicBezTo>
                  <a:cubicBezTo>
                    <a:pt x="9484" y="1250"/>
                    <a:pt x="7686" y="1"/>
                    <a:pt x="5747"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8"/>
            <p:cNvSpPr/>
            <p:nvPr/>
          </p:nvSpPr>
          <p:spPr>
            <a:xfrm rot="1513952">
              <a:off x="1740623" y="2498625"/>
              <a:ext cx="154878" cy="88326"/>
            </a:xfrm>
            <a:custGeom>
              <a:rect b="b" l="l" r="r" t="t"/>
              <a:pathLst>
                <a:path extrusionOk="0" h="3533" w="6195">
                  <a:moveTo>
                    <a:pt x="342" y="0"/>
                  </a:moveTo>
                  <a:cubicBezTo>
                    <a:pt x="171" y="0"/>
                    <a:pt x="13" y="130"/>
                    <a:pt x="0" y="308"/>
                  </a:cubicBezTo>
                  <a:lnTo>
                    <a:pt x="4712" y="3182"/>
                  </a:lnTo>
                  <a:cubicBezTo>
                    <a:pt x="4762" y="3533"/>
                    <a:pt x="4879" y="3533"/>
                    <a:pt x="4879" y="3533"/>
                  </a:cubicBezTo>
                  <a:lnTo>
                    <a:pt x="5648" y="3299"/>
                  </a:lnTo>
                  <a:cubicBezTo>
                    <a:pt x="5648" y="3299"/>
                    <a:pt x="6195" y="2463"/>
                    <a:pt x="6057" y="2463"/>
                  </a:cubicBezTo>
                  <a:cubicBezTo>
                    <a:pt x="6055" y="2463"/>
                    <a:pt x="6052" y="2463"/>
                    <a:pt x="6049" y="2463"/>
                  </a:cubicBezTo>
                  <a:cubicBezTo>
                    <a:pt x="6047" y="2464"/>
                    <a:pt x="6046" y="2464"/>
                    <a:pt x="6044" y="2464"/>
                  </a:cubicBezTo>
                  <a:cubicBezTo>
                    <a:pt x="5794" y="2464"/>
                    <a:pt x="916" y="190"/>
                    <a:pt x="501" y="41"/>
                  </a:cubicBezTo>
                  <a:cubicBezTo>
                    <a:pt x="450" y="13"/>
                    <a:pt x="395" y="0"/>
                    <a:pt x="3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88"/>
            <p:cNvSpPr/>
            <p:nvPr/>
          </p:nvSpPr>
          <p:spPr>
            <a:xfrm rot="1513952">
              <a:off x="3484095" y="2766815"/>
              <a:ext cx="74476" cy="98627"/>
            </a:xfrm>
            <a:custGeom>
              <a:rect b="b" l="l" r="r" t="t"/>
              <a:pathLst>
                <a:path extrusionOk="0" h="3945" w="2979">
                  <a:moveTo>
                    <a:pt x="1898" y="1"/>
                  </a:moveTo>
                  <a:cubicBezTo>
                    <a:pt x="1657" y="1"/>
                    <a:pt x="0" y="44"/>
                    <a:pt x="357" y="1238"/>
                  </a:cubicBezTo>
                  <a:cubicBezTo>
                    <a:pt x="741" y="2524"/>
                    <a:pt x="1092" y="3944"/>
                    <a:pt x="1209" y="3944"/>
                  </a:cubicBezTo>
                  <a:cubicBezTo>
                    <a:pt x="1212" y="3945"/>
                    <a:pt x="1216" y="3945"/>
                    <a:pt x="1220" y="3945"/>
                  </a:cubicBezTo>
                  <a:cubicBezTo>
                    <a:pt x="1417" y="3945"/>
                    <a:pt x="2979" y="3601"/>
                    <a:pt x="2930" y="3192"/>
                  </a:cubicBezTo>
                  <a:cubicBezTo>
                    <a:pt x="2896" y="2775"/>
                    <a:pt x="1927" y="1"/>
                    <a:pt x="1927" y="1"/>
                  </a:cubicBezTo>
                  <a:cubicBezTo>
                    <a:pt x="1927" y="1"/>
                    <a:pt x="1917" y="1"/>
                    <a:pt x="18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88"/>
            <p:cNvSpPr/>
            <p:nvPr/>
          </p:nvSpPr>
          <p:spPr>
            <a:xfrm rot="1513952">
              <a:off x="2774338" y="2697218"/>
              <a:ext cx="87726" cy="70951"/>
            </a:xfrm>
            <a:custGeom>
              <a:rect b="b" l="l" r="r" t="t"/>
              <a:pathLst>
                <a:path extrusionOk="0" h="2838" w="3509">
                  <a:moveTo>
                    <a:pt x="2506" y="1"/>
                  </a:moveTo>
                  <a:lnTo>
                    <a:pt x="0" y="786"/>
                  </a:lnTo>
                  <a:cubicBezTo>
                    <a:pt x="0" y="786"/>
                    <a:pt x="1286" y="2837"/>
                    <a:pt x="2319" y="2837"/>
                  </a:cubicBezTo>
                  <a:cubicBezTo>
                    <a:pt x="2365" y="2837"/>
                    <a:pt x="2411" y="2833"/>
                    <a:pt x="2456" y="2825"/>
                  </a:cubicBezTo>
                  <a:cubicBezTo>
                    <a:pt x="3509" y="2641"/>
                    <a:pt x="3242" y="1806"/>
                    <a:pt x="3108" y="1488"/>
                  </a:cubicBezTo>
                  <a:lnTo>
                    <a:pt x="2506" y="1"/>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88"/>
            <p:cNvSpPr/>
            <p:nvPr/>
          </p:nvSpPr>
          <p:spPr>
            <a:xfrm rot="1513952">
              <a:off x="3063201" y="2720226"/>
              <a:ext cx="87726" cy="70926"/>
            </a:xfrm>
            <a:custGeom>
              <a:rect b="b" l="l" r="r" t="t"/>
              <a:pathLst>
                <a:path extrusionOk="0" h="2837" w="3509">
                  <a:moveTo>
                    <a:pt x="2506" y="0"/>
                  </a:moveTo>
                  <a:lnTo>
                    <a:pt x="0" y="786"/>
                  </a:lnTo>
                  <a:cubicBezTo>
                    <a:pt x="0" y="786"/>
                    <a:pt x="1286" y="2837"/>
                    <a:pt x="2319" y="2837"/>
                  </a:cubicBezTo>
                  <a:cubicBezTo>
                    <a:pt x="2365" y="2837"/>
                    <a:pt x="2411" y="2833"/>
                    <a:pt x="2456" y="2824"/>
                  </a:cubicBezTo>
                  <a:cubicBezTo>
                    <a:pt x="3509" y="2640"/>
                    <a:pt x="3241" y="1805"/>
                    <a:pt x="3108" y="1487"/>
                  </a:cubicBezTo>
                  <a:cubicBezTo>
                    <a:pt x="2991" y="1170"/>
                    <a:pt x="2506" y="0"/>
                    <a:pt x="2506"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88"/>
            <p:cNvSpPr/>
            <p:nvPr/>
          </p:nvSpPr>
          <p:spPr>
            <a:xfrm rot="1513952">
              <a:off x="5027210" y="2807066"/>
              <a:ext cx="65601" cy="80151"/>
            </a:xfrm>
            <a:custGeom>
              <a:rect b="b" l="l" r="r" t="t"/>
              <a:pathLst>
                <a:path extrusionOk="0" h="3206" w="2624">
                  <a:moveTo>
                    <a:pt x="2507" y="1"/>
                  </a:moveTo>
                  <a:lnTo>
                    <a:pt x="1" y="786"/>
                  </a:lnTo>
                  <a:cubicBezTo>
                    <a:pt x="1" y="786"/>
                    <a:pt x="268" y="2023"/>
                    <a:pt x="351" y="2357"/>
                  </a:cubicBezTo>
                  <a:cubicBezTo>
                    <a:pt x="418" y="2623"/>
                    <a:pt x="601" y="3206"/>
                    <a:pt x="1161" y="3206"/>
                  </a:cubicBezTo>
                  <a:cubicBezTo>
                    <a:pt x="1305" y="3206"/>
                    <a:pt x="1473" y="3167"/>
                    <a:pt x="1671" y="3075"/>
                  </a:cubicBezTo>
                  <a:cubicBezTo>
                    <a:pt x="2624" y="2624"/>
                    <a:pt x="2507" y="1"/>
                    <a:pt x="2507"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88"/>
            <p:cNvSpPr/>
            <p:nvPr/>
          </p:nvSpPr>
          <p:spPr>
            <a:xfrm rot="1513952">
              <a:off x="5330271" y="2771598"/>
              <a:ext cx="63526" cy="79476"/>
            </a:xfrm>
            <a:custGeom>
              <a:rect b="b" l="l" r="r" t="t"/>
              <a:pathLst>
                <a:path extrusionOk="0" h="3179" w="2541">
                  <a:moveTo>
                    <a:pt x="2374" y="0"/>
                  </a:moveTo>
                  <a:lnTo>
                    <a:pt x="1" y="752"/>
                  </a:lnTo>
                  <a:cubicBezTo>
                    <a:pt x="1" y="752"/>
                    <a:pt x="302" y="1988"/>
                    <a:pt x="368" y="2306"/>
                  </a:cubicBezTo>
                  <a:cubicBezTo>
                    <a:pt x="422" y="2575"/>
                    <a:pt x="595" y="3178"/>
                    <a:pt x="1147" y="3178"/>
                  </a:cubicBezTo>
                  <a:cubicBezTo>
                    <a:pt x="1282" y="3178"/>
                    <a:pt x="1439" y="3143"/>
                    <a:pt x="1622" y="3058"/>
                  </a:cubicBezTo>
                  <a:cubicBezTo>
                    <a:pt x="2541" y="2623"/>
                    <a:pt x="2374" y="0"/>
                    <a:pt x="2374"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88"/>
            <p:cNvSpPr/>
            <p:nvPr/>
          </p:nvSpPr>
          <p:spPr>
            <a:xfrm rot="1513952">
              <a:off x="5611273" y="2740433"/>
              <a:ext cx="68526" cy="81176"/>
            </a:xfrm>
            <a:custGeom>
              <a:rect b="b" l="l" r="r" t="t"/>
              <a:pathLst>
                <a:path extrusionOk="0" h="3247" w="2741">
                  <a:moveTo>
                    <a:pt x="2641" y="0"/>
                  </a:moveTo>
                  <a:lnTo>
                    <a:pt x="1" y="836"/>
                  </a:lnTo>
                  <a:cubicBezTo>
                    <a:pt x="1" y="836"/>
                    <a:pt x="268" y="2072"/>
                    <a:pt x="352" y="2406"/>
                  </a:cubicBezTo>
                  <a:cubicBezTo>
                    <a:pt x="404" y="2670"/>
                    <a:pt x="582" y="3247"/>
                    <a:pt x="1157" y="3247"/>
                  </a:cubicBezTo>
                  <a:cubicBezTo>
                    <a:pt x="1310" y="3247"/>
                    <a:pt x="1491" y="3206"/>
                    <a:pt x="1705" y="3108"/>
                  </a:cubicBezTo>
                  <a:cubicBezTo>
                    <a:pt x="2741" y="2640"/>
                    <a:pt x="2641" y="0"/>
                    <a:pt x="2641"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88"/>
            <p:cNvSpPr/>
            <p:nvPr/>
          </p:nvSpPr>
          <p:spPr>
            <a:xfrm rot="1513952">
              <a:off x="5900990" y="2711638"/>
              <a:ext cx="68526" cy="81201"/>
            </a:xfrm>
            <a:custGeom>
              <a:rect b="b" l="l" r="r" t="t"/>
              <a:pathLst>
                <a:path extrusionOk="0" h="3248" w="2741">
                  <a:moveTo>
                    <a:pt x="2657" y="0"/>
                  </a:moveTo>
                  <a:lnTo>
                    <a:pt x="0" y="836"/>
                  </a:lnTo>
                  <a:cubicBezTo>
                    <a:pt x="0" y="836"/>
                    <a:pt x="285" y="2072"/>
                    <a:pt x="351" y="2406"/>
                  </a:cubicBezTo>
                  <a:cubicBezTo>
                    <a:pt x="404" y="2670"/>
                    <a:pt x="582" y="3247"/>
                    <a:pt x="1165" y="3247"/>
                  </a:cubicBezTo>
                  <a:cubicBezTo>
                    <a:pt x="1320" y="3247"/>
                    <a:pt x="1504" y="3206"/>
                    <a:pt x="1721" y="3108"/>
                  </a:cubicBezTo>
                  <a:cubicBezTo>
                    <a:pt x="2741" y="2640"/>
                    <a:pt x="2657" y="1"/>
                    <a:pt x="2657"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88"/>
            <p:cNvSpPr/>
            <p:nvPr/>
          </p:nvSpPr>
          <p:spPr>
            <a:xfrm rot="1513952">
              <a:off x="3363944" y="2752066"/>
              <a:ext cx="87751" cy="71326"/>
            </a:xfrm>
            <a:custGeom>
              <a:rect b="b" l="l" r="r" t="t"/>
              <a:pathLst>
                <a:path extrusionOk="0" h="2853" w="3510">
                  <a:moveTo>
                    <a:pt x="2507" y="1"/>
                  </a:moveTo>
                  <a:lnTo>
                    <a:pt x="1" y="803"/>
                  </a:lnTo>
                  <a:cubicBezTo>
                    <a:pt x="1" y="803"/>
                    <a:pt x="1295" y="2852"/>
                    <a:pt x="2330" y="2852"/>
                  </a:cubicBezTo>
                  <a:cubicBezTo>
                    <a:pt x="2373" y="2852"/>
                    <a:pt x="2415" y="2849"/>
                    <a:pt x="2457" y="2841"/>
                  </a:cubicBezTo>
                  <a:cubicBezTo>
                    <a:pt x="3509" y="2657"/>
                    <a:pt x="3242" y="1805"/>
                    <a:pt x="3108" y="1505"/>
                  </a:cubicBezTo>
                  <a:cubicBezTo>
                    <a:pt x="2975" y="1187"/>
                    <a:pt x="2507" y="1"/>
                    <a:pt x="2507"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88"/>
            <p:cNvSpPr/>
            <p:nvPr/>
          </p:nvSpPr>
          <p:spPr>
            <a:xfrm rot="1513952">
              <a:off x="3671194" y="2802466"/>
              <a:ext cx="83151" cy="70701"/>
            </a:xfrm>
            <a:custGeom>
              <a:rect b="b" l="l" r="r" t="t"/>
              <a:pathLst>
                <a:path extrusionOk="0" h="2828" w="3326">
                  <a:moveTo>
                    <a:pt x="2557" y="1"/>
                  </a:moveTo>
                  <a:lnTo>
                    <a:pt x="1" y="569"/>
                  </a:lnTo>
                  <a:cubicBezTo>
                    <a:pt x="1" y="569"/>
                    <a:pt x="1154" y="2827"/>
                    <a:pt x="2190" y="2827"/>
                  </a:cubicBezTo>
                  <a:cubicBezTo>
                    <a:pt x="2212" y="2827"/>
                    <a:pt x="2234" y="2826"/>
                    <a:pt x="2256" y="2824"/>
                  </a:cubicBezTo>
                  <a:cubicBezTo>
                    <a:pt x="3326" y="2724"/>
                    <a:pt x="3125" y="1855"/>
                    <a:pt x="3042" y="1538"/>
                  </a:cubicBezTo>
                  <a:cubicBezTo>
                    <a:pt x="2941" y="1220"/>
                    <a:pt x="2557" y="1"/>
                    <a:pt x="2557"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88"/>
            <p:cNvSpPr/>
            <p:nvPr/>
          </p:nvSpPr>
          <p:spPr>
            <a:xfrm rot="1513952">
              <a:off x="1904909" y="2297463"/>
              <a:ext cx="2259487" cy="838639"/>
            </a:xfrm>
            <a:custGeom>
              <a:rect b="b" l="l" r="r" t="t"/>
              <a:pathLst>
                <a:path extrusionOk="0" h="33545" w="90378">
                  <a:moveTo>
                    <a:pt x="87326" y="1"/>
                  </a:moveTo>
                  <a:cubicBezTo>
                    <a:pt x="87307" y="1"/>
                    <a:pt x="87288" y="2"/>
                    <a:pt x="87270" y="5"/>
                  </a:cubicBezTo>
                  <a:cubicBezTo>
                    <a:pt x="87270" y="5"/>
                    <a:pt x="15189" y="25152"/>
                    <a:pt x="987" y="31801"/>
                  </a:cubicBezTo>
                  <a:cubicBezTo>
                    <a:pt x="987" y="31801"/>
                    <a:pt x="1" y="33155"/>
                    <a:pt x="536" y="33539"/>
                  </a:cubicBezTo>
                  <a:cubicBezTo>
                    <a:pt x="540" y="33543"/>
                    <a:pt x="549" y="33544"/>
                    <a:pt x="562" y="33544"/>
                  </a:cubicBezTo>
                  <a:cubicBezTo>
                    <a:pt x="2136" y="33544"/>
                    <a:pt x="66156" y="10129"/>
                    <a:pt x="76827" y="7908"/>
                  </a:cubicBezTo>
                  <a:cubicBezTo>
                    <a:pt x="76827" y="7908"/>
                    <a:pt x="80598" y="6873"/>
                    <a:pt x="82565" y="6873"/>
                  </a:cubicBezTo>
                  <a:cubicBezTo>
                    <a:pt x="82804" y="6873"/>
                    <a:pt x="83017" y="6888"/>
                    <a:pt x="83193" y="6923"/>
                  </a:cubicBezTo>
                  <a:cubicBezTo>
                    <a:pt x="83526" y="6991"/>
                    <a:pt x="83915" y="7019"/>
                    <a:pt x="84325" y="7019"/>
                  </a:cubicBezTo>
                  <a:cubicBezTo>
                    <a:pt x="85910" y="7019"/>
                    <a:pt x="87813" y="6605"/>
                    <a:pt x="88038" y="6538"/>
                  </a:cubicBezTo>
                  <a:cubicBezTo>
                    <a:pt x="88372" y="6405"/>
                    <a:pt x="88623" y="6104"/>
                    <a:pt x="88690" y="5753"/>
                  </a:cubicBezTo>
                  <a:cubicBezTo>
                    <a:pt x="88707" y="5402"/>
                    <a:pt x="88272" y="3999"/>
                    <a:pt x="90378" y="3798"/>
                  </a:cubicBezTo>
                  <a:cubicBezTo>
                    <a:pt x="90378" y="3798"/>
                    <a:pt x="88334" y="1"/>
                    <a:pt x="873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88"/>
            <p:cNvSpPr/>
            <p:nvPr/>
          </p:nvSpPr>
          <p:spPr>
            <a:xfrm rot="1513952">
              <a:off x="1922731" y="2312166"/>
              <a:ext cx="2214811" cy="794088"/>
            </a:xfrm>
            <a:custGeom>
              <a:rect b="b" l="l" r="r" t="t"/>
              <a:pathLst>
                <a:path extrusionOk="0" h="31763" w="88591">
                  <a:moveTo>
                    <a:pt x="87801" y="0"/>
                  </a:moveTo>
                  <a:cubicBezTo>
                    <a:pt x="86694" y="0"/>
                    <a:pt x="69467" y="5680"/>
                    <a:pt x="50528" y="12594"/>
                  </a:cubicBezTo>
                  <a:cubicBezTo>
                    <a:pt x="27387" y="21049"/>
                    <a:pt x="219" y="31358"/>
                    <a:pt x="152" y="31475"/>
                  </a:cubicBezTo>
                  <a:cubicBezTo>
                    <a:pt x="102" y="31559"/>
                    <a:pt x="51" y="31659"/>
                    <a:pt x="1" y="31759"/>
                  </a:cubicBezTo>
                  <a:cubicBezTo>
                    <a:pt x="0" y="31761"/>
                    <a:pt x="2" y="31763"/>
                    <a:pt x="7" y="31763"/>
                  </a:cubicBezTo>
                  <a:cubicBezTo>
                    <a:pt x="470" y="31763"/>
                    <a:pt x="27097" y="22039"/>
                    <a:pt x="50896" y="13263"/>
                  </a:cubicBezTo>
                  <a:cubicBezTo>
                    <a:pt x="70679" y="5961"/>
                    <a:pt x="88590" y="1132"/>
                    <a:pt x="88390" y="832"/>
                  </a:cubicBezTo>
                  <a:cubicBezTo>
                    <a:pt x="88239" y="548"/>
                    <a:pt x="88056" y="264"/>
                    <a:pt x="87855" y="13"/>
                  </a:cubicBezTo>
                  <a:cubicBezTo>
                    <a:pt x="87849" y="5"/>
                    <a:pt x="87831" y="0"/>
                    <a:pt x="87801" y="0"/>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88"/>
            <p:cNvSpPr/>
            <p:nvPr/>
          </p:nvSpPr>
          <p:spPr>
            <a:xfrm rot="1513952">
              <a:off x="4093604" y="2917690"/>
              <a:ext cx="278630" cy="125627"/>
            </a:xfrm>
            <a:custGeom>
              <a:rect b="b" l="l" r="r" t="t"/>
              <a:pathLst>
                <a:path extrusionOk="0" h="5025" w="11145">
                  <a:moveTo>
                    <a:pt x="2426" y="0"/>
                  </a:moveTo>
                  <a:cubicBezTo>
                    <a:pt x="611" y="0"/>
                    <a:pt x="940" y="1923"/>
                    <a:pt x="501" y="2567"/>
                  </a:cubicBezTo>
                  <a:cubicBezTo>
                    <a:pt x="0" y="3319"/>
                    <a:pt x="1187" y="4956"/>
                    <a:pt x="3893" y="5023"/>
                  </a:cubicBezTo>
                  <a:cubicBezTo>
                    <a:pt x="3931" y="5024"/>
                    <a:pt x="3969" y="5024"/>
                    <a:pt x="4008" y="5024"/>
                  </a:cubicBezTo>
                  <a:cubicBezTo>
                    <a:pt x="6726" y="5024"/>
                    <a:pt x="11145" y="2734"/>
                    <a:pt x="11145" y="2734"/>
                  </a:cubicBezTo>
                  <a:cubicBezTo>
                    <a:pt x="11145" y="2734"/>
                    <a:pt x="6182" y="846"/>
                    <a:pt x="3342" y="127"/>
                  </a:cubicBezTo>
                  <a:cubicBezTo>
                    <a:pt x="2987" y="40"/>
                    <a:pt x="2685" y="0"/>
                    <a:pt x="24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88"/>
            <p:cNvSpPr/>
            <p:nvPr/>
          </p:nvSpPr>
          <p:spPr>
            <a:xfrm rot="1513952">
              <a:off x="4179437" y="1796804"/>
              <a:ext cx="367506" cy="676861"/>
            </a:xfrm>
            <a:custGeom>
              <a:rect b="b" l="l" r="r" t="t"/>
              <a:pathLst>
                <a:path extrusionOk="0" h="27074" w="14700">
                  <a:moveTo>
                    <a:pt x="392" y="0"/>
                  </a:moveTo>
                  <a:cubicBezTo>
                    <a:pt x="170" y="0"/>
                    <a:pt x="1" y="208"/>
                    <a:pt x="65" y="615"/>
                  </a:cubicBezTo>
                  <a:cubicBezTo>
                    <a:pt x="166" y="1267"/>
                    <a:pt x="10625" y="24408"/>
                    <a:pt x="10725" y="24692"/>
                  </a:cubicBezTo>
                  <a:cubicBezTo>
                    <a:pt x="10809" y="24993"/>
                    <a:pt x="10826" y="25060"/>
                    <a:pt x="10775" y="25661"/>
                  </a:cubicBezTo>
                  <a:cubicBezTo>
                    <a:pt x="10709" y="26263"/>
                    <a:pt x="11093" y="27065"/>
                    <a:pt x="11093" y="27065"/>
                  </a:cubicBezTo>
                  <a:cubicBezTo>
                    <a:pt x="11095" y="27071"/>
                    <a:pt x="11102" y="27074"/>
                    <a:pt x="11114" y="27074"/>
                  </a:cubicBezTo>
                  <a:cubicBezTo>
                    <a:pt x="11411" y="27074"/>
                    <a:pt x="14700" y="25006"/>
                    <a:pt x="14635" y="24893"/>
                  </a:cubicBezTo>
                  <a:cubicBezTo>
                    <a:pt x="14552" y="24776"/>
                    <a:pt x="13984" y="24007"/>
                    <a:pt x="13816" y="23991"/>
                  </a:cubicBezTo>
                  <a:cubicBezTo>
                    <a:pt x="13666" y="23991"/>
                    <a:pt x="13248" y="23673"/>
                    <a:pt x="12964" y="23339"/>
                  </a:cubicBezTo>
                  <a:cubicBezTo>
                    <a:pt x="12680" y="23005"/>
                    <a:pt x="1135" y="582"/>
                    <a:pt x="784" y="198"/>
                  </a:cubicBezTo>
                  <a:cubicBezTo>
                    <a:pt x="658" y="66"/>
                    <a:pt x="517" y="0"/>
                    <a:pt x="3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88"/>
            <p:cNvSpPr/>
            <p:nvPr/>
          </p:nvSpPr>
          <p:spPr>
            <a:xfrm rot="1513952">
              <a:off x="3612907" y="2399641"/>
              <a:ext cx="594460" cy="195553"/>
            </a:xfrm>
            <a:custGeom>
              <a:rect b="b" l="l" r="r" t="t"/>
              <a:pathLst>
                <a:path extrusionOk="0" h="7822" w="23778">
                  <a:moveTo>
                    <a:pt x="23777" y="1"/>
                  </a:moveTo>
                  <a:lnTo>
                    <a:pt x="1204" y="7369"/>
                  </a:lnTo>
                  <a:cubicBezTo>
                    <a:pt x="1204" y="7369"/>
                    <a:pt x="1" y="7737"/>
                    <a:pt x="920" y="7820"/>
                  </a:cubicBezTo>
                  <a:cubicBezTo>
                    <a:pt x="926" y="7821"/>
                    <a:pt x="933" y="7821"/>
                    <a:pt x="941" y="7821"/>
                  </a:cubicBezTo>
                  <a:cubicBezTo>
                    <a:pt x="2115" y="7821"/>
                    <a:pt x="23677" y="1738"/>
                    <a:pt x="23677" y="1738"/>
                  </a:cubicBezTo>
                  <a:lnTo>
                    <a:pt x="237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88"/>
            <p:cNvSpPr/>
            <p:nvPr/>
          </p:nvSpPr>
          <p:spPr>
            <a:xfrm rot="1513952">
              <a:off x="3627553" y="2402919"/>
              <a:ext cx="579835" cy="192178"/>
            </a:xfrm>
            <a:custGeom>
              <a:rect b="b" l="l" r="r" t="t"/>
              <a:pathLst>
                <a:path extrusionOk="0" h="7687" w="23193">
                  <a:moveTo>
                    <a:pt x="23192" y="1"/>
                  </a:moveTo>
                  <a:lnTo>
                    <a:pt x="619" y="7369"/>
                  </a:lnTo>
                  <a:cubicBezTo>
                    <a:pt x="619" y="7369"/>
                    <a:pt x="17" y="7553"/>
                    <a:pt x="1" y="7687"/>
                  </a:cubicBezTo>
                  <a:lnTo>
                    <a:pt x="23125" y="1020"/>
                  </a:lnTo>
                  <a:lnTo>
                    <a:pt x="231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88"/>
            <p:cNvSpPr/>
            <p:nvPr/>
          </p:nvSpPr>
          <p:spPr>
            <a:xfrm rot="1513952">
              <a:off x="4494186" y="2347251"/>
              <a:ext cx="529834" cy="334055"/>
            </a:xfrm>
            <a:custGeom>
              <a:rect b="b" l="l" r="r" t="t"/>
              <a:pathLst>
                <a:path extrusionOk="0" h="13362" w="21193">
                  <a:moveTo>
                    <a:pt x="21091" y="1"/>
                  </a:moveTo>
                  <a:cubicBezTo>
                    <a:pt x="20923" y="1"/>
                    <a:pt x="20485" y="279"/>
                    <a:pt x="20485" y="279"/>
                  </a:cubicBezTo>
                  <a:lnTo>
                    <a:pt x="0" y="12293"/>
                  </a:lnTo>
                  <a:lnTo>
                    <a:pt x="1371" y="13362"/>
                  </a:lnTo>
                  <a:cubicBezTo>
                    <a:pt x="1371" y="13362"/>
                    <a:pt x="20468" y="1081"/>
                    <a:pt x="21003" y="346"/>
                  </a:cubicBezTo>
                  <a:cubicBezTo>
                    <a:pt x="21193" y="85"/>
                    <a:pt x="21183" y="1"/>
                    <a:pt x="210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88"/>
            <p:cNvSpPr/>
            <p:nvPr/>
          </p:nvSpPr>
          <p:spPr>
            <a:xfrm rot="1513952">
              <a:off x="4496555" y="2347518"/>
              <a:ext cx="528434" cy="323155"/>
            </a:xfrm>
            <a:custGeom>
              <a:rect b="b" l="l" r="r" t="t"/>
              <a:pathLst>
                <a:path extrusionOk="0" h="12926" w="21137">
                  <a:moveTo>
                    <a:pt x="21095" y="1"/>
                  </a:moveTo>
                  <a:cubicBezTo>
                    <a:pt x="20927" y="1"/>
                    <a:pt x="20485" y="277"/>
                    <a:pt x="20485" y="277"/>
                  </a:cubicBezTo>
                  <a:lnTo>
                    <a:pt x="0" y="12291"/>
                  </a:lnTo>
                  <a:lnTo>
                    <a:pt x="802" y="12925"/>
                  </a:lnTo>
                  <a:lnTo>
                    <a:pt x="21137" y="10"/>
                  </a:lnTo>
                  <a:cubicBezTo>
                    <a:pt x="21126" y="4"/>
                    <a:pt x="21112" y="1"/>
                    <a:pt x="210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88"/>
            <p:cNvSpPr/>
            <p:nvPr/>
          </p:nvSpPr>
          <p:spPr>
            <a:xfrm rot="1513952">
              <a:off x="4232094" y="2065133"/>
              <a:ext cx="193853" cy="406732"/>
            </a:xfrm>
            <a:custGeom>
              <a:rect b="b" l="l" r="r" t="t"/>
              <a:pathLst>
                <a:path extrusionOk="0" h="16269" w="7754">
                  <a:moveTo>
                    <a:pt x="1" y="1"/>
                  </a:moveTo>
                  <a:lnTo>
                    <a:pt x="1" y="1"/>
                  </a:lnTo>
                  <a:cubicBezTo>
                    <a:pt x="2908" y="6500"/>
                    <a:pt x="6166" y="13735"/>
                    <a:pt x="6216" y="13885"/>
                  </a:cubicBezTo>
                  <a:cubicBezTo>
                    <a:pt x="6300" y="14186"/>
                    <a:pt x="6317" y="14270"/>
                    <a:pt x="6266" y="14854"/>
                  </a:cubicBezTo>
                  <a:cubicBezTo>
                    <a:pt x="6200" y="15456"/>
                    <a:pt x="6584" y="16258"/>
                    <a:pt x="6584" y="16258"/>
                  </a:cubicBezTo>
                  <a:cubicBezTo>
                    <a:pt x="6586" y="16265"/>
                    <a:pt x="6593" y="16268"/>
                    <a:pt x="6605" y="16268"/>
                  </a:cubicBezTo>
                  <a:cubicBezTo>
                    <a:pt x="6709" y="16268"/>
                    <a:pt x="7184" y="16018"/>
                    <a:pt x="7754" y="15673"/>
                  </a:cubicBezTo>
                  <a:cubicBezTo>
                    <a:pt x="7002" y="13919"/>
                    <a:pt x="5197" y="9708"/>
                    <a:pt x="3610" y="6417"/>
                  </a:cubicBezTo>
                  <a:cubicBezTo>
                    <a:pt x="2524" y="4211"/>
                    <a:pt x="1321" y="2072"/>
                    <a:pt x="1" y="1"/>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88"/>
            <p:cNvSpPr/>
            <p:nvPr/>
          </p:nvSpPr>
          <p:spPr>
            <a:xfrm rot="1513952">
              <a:off x="4277531" y="2071971"/>
              <a:ext cx="215554" cy="383481"/>
            </a:xfrm>
            <a:custGeom>
              <a:rect b="b" l="l" r="r" t="t"/>
              <a:pathLst>
                <a:path extrusionOk="0" h="15339" w="8622">
                  <a:moveTo>
                    <a:pt x="0" y="0"/>
                  </a:moveTo>
                  <a:lnTo>
                    <a:pt x="0" y="0"/>
                  </a:lnTo>
                  <a:cubicBezTo>
                    <a:pt x="953" y="2356"/>
                    <a:pt x="3526" y="8020"/>
                    <a:pt x="4612" y="10025"/>
                  </a:cubicBezTo>
                  <a:cubicBezTo>
                    <a:pt x="5982" y="12548"/>
                    <a:pt x="7185" y="14754"/>
                    <a:pt x="7837" y="15339"/>
                  </a:cubicBezTo>
                  <a:cubicBezTo>
                    <a:pt x="8288" y="15038"/>
                    <a:pt x="8622" y="14787"/>
                    <a:pt x="8588" y="14754"/>
                  </a:cubicBezTo>
                  <a:cubicBezTo>
                    <a:pt x="8505" y="14637"/>
                    <a:pt x="7937" y="13885"/>
                    <a:pt x="7786" y="13868"/>
                  </a:cubicBezTo>
                  <a:cubicBezTo>
                    <a:pt x="7619" y="13852"/>
                    <a:pt x="7202" y="13534"/>
                    <a:pt x="6934" y="13217"/>
                  </a:cubicBezTo>
                  <a:cubicBezTo>
                    <a:pt x="6801" y="13050"/>
                    <a:pt x="2924" y="5598"/>
                    <a:pt x="0"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88"/>
            <p:cNvSpPr/>
            <p:nvPr/>
          </p:nvSpPr>
          <p:spPr>
            <a:xfrm rot="1513952">
              <a:off x="4821057" y="2170731"/>
              <a:ext cx="1913606" cy="1249921"/>
            </a:xfrm>
            <a:custGeom>
              <a:rect b="b" l="l" r="r" t="t"/>
              <a:pathLst>
                <a:path extrusionOk="0" h="49996" w="76543">
                  <a:moveTo>
                    <a:pt x="75792" y="0"/>
                  </a:moveTo>
                  <a:cubicBezTo>
                    <a:pt x="75222" y="0"/>
                    <a:pt x="74287" y="238"/>
                    <a:pt x="74287" y="238"/>
                  </a:cubicBezTo>
                  <a:cubicBezTo>
                    <a:pt x="54704" y="9361"/>
                    <a:pt x="1" y="42510"/>
                    <a:pt x="1" y="42510"/>
                  </a:cubicBezTo>
                  <a:lnTo>
                    <a:pt x="1237" y="49996"/>
                  </a:lnTo>
                  <a:cubicBezTo>
                    <a:pt x="8839" y="38801"/>
                    <a:pt x="75807" y="1708"/>
                    <a:pt x="76175" y="1391"/>
                  </a:cubicBezTo>
                  <a:cubicBezTo>
                    <a:pt x="76542" y="1057"/>
                    <a:pt x="76058" y="756"/>
                    <a:pt x="75941" y="706"/>
                  </a:cubicBezTo>
                  <a:cubicBezTo>
                    <a:pt x="75824" y="656"/>
                    <a:pt x="76208" y="238"/>
                    <a:pt x="76208" y="238"/>
                  </a:cubicBezTo>
                  <a:cubicBezTo>
                    <a:pt x="76270" y="60"/>
                    <a:pt x="76076" y="0"/>
                    <a:pt x="757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88"/>
            <p:cNvSpPr/>
            <p:nvPr/>
          </p:nvSpPr>
          <p:spPr>
            <a:xfrm rot="1513952">
              <a:off x="4863819" y="2174476"/>
              <a:ext cx="1869331" cy="1115668"/>
            </a:xfrm>
            <a:custGeom>
              <a:rect b="b" l="l" r="r" t="t"/>
              <a:pathLst>
                <a:path extrusionOk="0" h="44626" w="74772">
                  <a:moveTo>
                    <a:pt x="74729" y="1"/>
                  </a:moveTo>
                  <a:cubicBezTo>
                    <a:pt x="74704" y="1"/>
                    <a:pt x="74648" y="12"/>
                    <a:pt x="74538" y="31"/>
                  </a:cubicBezTo>
                  <a:cubicBezTo>
                    <a:pt x="74321" y="64"/>
                    <a:pt x="55072" y="10306"/>
                    <a:pt x="36442" y="21401"/>
                  </a:cubicBezTo>
                  <a:cubicBezTo>
                    <a:pt x="17812" y="32495"/>
                    <a:pt x="68" y="43239"/>
                    <a:pt x="68" y="43239"/>
                  </a:cubicBezTo>
                  <a:lnTo>
                    <a:pt x="1" y="44626"/>
                  </a:lnTo>
                  <a:lnTo>
                    <a:pt x="36977" y="21802"/>
                  </a:lnTo>
                  <a:lnTo>
                    <a:pt x="74688" y="131"/>
                  </a:lnTo>
                  <a:cubicBezTo>
                    <a:pt x="74720" y="36"/>
                    <a:pt x="74772" y="1"/>
                    <a:pt x="74729" y="1"/>
                  </a:cubicBez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88"/>
            <p:cNvSpPr/>
            <p:nvPr/>
          </p:nvSpPr>
          <p:spPr>
            <a:xfrm rot="1513952">
              <a:off x="4095256" y="2461109"/>
              <a:ext cx="673786" cy="596985"/>
            </a:xfrm>
            <a:custGeom>
              <a:rect b="b" l="l" r="r" t="t"/>
              <a:pathLst>
                <a:path extrusionOk="0" h="23879" w="26951">
                  <a:moveTo>
                    <a:pt x="14000" y="1"/>
                  </a:moveTo>
                  <a:cubicBezTo>
                    <a:pt x="7930" y="1"/>
                    <a:pt x="1550" y="3763"/>
                    <a:pt x="819" y="9733"/>
                  </a:cubicBezTo>
                  <a:cubicBezTo>
                    <a:pt x="0" y="16266"/>
                    <a:pt x="6282" y="22983"/>
                    <a:pt x="12816" y="23785"/>
                  </a:cubicBezTo>
                  <a:cubicBezTo>
                    <a:pt x="13319" y="23848"/>
                    <a:pt x="13819" y="23878"/>
                    <a:pt x="14313" y="23878"/>
                  </a:cubicBezTo>
                  <a:cubicBezTo>
                    <a:pt x="20249" y="23878"/>
                    <a:pt x="25376" y="19456"/>
                    <a:pt x="26132" y="13425"/>
                  </a:cubicBezTo>
                  <a:cubicBezTo>
                    <a:pt x="26951" y="6876"/>
                    <a:pt x="22306" y="927"/>
                    <a:pt x="15756" y="109"/>
                  </a:cubicBezTo>
                  <a:cubicBezTo>
                    <a:pt x="15177" y="36"/>
                    <a:pt x="14590" y="1"/>
                    <a:pt x="140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88"/>
            <p:cNvSpPr/>
            <p:nvPr/>
          </p:nvSpPr>
          <p:spPr>
            <a:xfrm rot="1513952">
              <a:off x="4095256" y="2461109"/>
              <a:ext cx="673786" cy="596985"/>
            </a:xfrm>
            <a:custGeom>
              <a:rect b="b" l="l" r="r" t="t"/>
              <a:pathLst>
                <a:path extrusionOk="0" h="23879" w="26951">
                  <a:moveTo>
                    <a:pt x="14000" y="1"/>
                  </a:moveTo>
                  <a:cubicBezTo>
                    <a:pt x="7930" y="1"/>
                    <a:pt x="1550" y="3763"/>
                    <a:pt x="819" y="9733"/>
                  </a:cubicBezTo>
                  <a:cubicBezTo>
                    <a:pt x="0" y="16266"/>
                    <a:pt x="6282" y="22983"/>
                    <a:pt x="12816" y="23785"/>
                  </a:cubicBezTo>
                  <a:cubicBezTo>
                    <a:pt x="13319" y="23848"/>
                    <a:pt x="13819" y="23878"/>
                    <a:pt x="14313" y="23878"/>
                  </a:cubicBezTo>
                  <a:cubicBezTo>
                    <a:pt x="20249" y="23878"/>
                    <a:pt x="25376" y="19456"/>
                    <a:pt x="26132" y="13425"/>
                  </a:cubicBezTo>
                  <a:cubicBezTo>
                    <a:pt x="26951" y="6876"/>
                    <a:pt x="22306" y="927"/>
                    <a:pt x="15756" y="109"/>
                  </a:cubicBezTo>
                  <a:cubicBezTo>
                    <a:pt x="15177" y="36"/>
                    <a:pt x="14590" y="1"/>
                    <a:pt x="140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88"/>
            <p:cNvSpPr/>
            <p:nvPr/>
          </p:nvSpPr>
          <p:spPr>
            <a:xfrm rot="1513952">
              <a:off x="4142300" y="2473029"/>
              <a:ext cx="628285" cy="596485"/>
            </a:xfrm>
            <a:custGeom>
              <a:rect b="b" l="l" r="r" t="t"/>
              <a:pathLst>
                <a:path extrusionOk="0" h="23859" w="25131">
                  <a:moveTo>
                    <a:pt x="12319" y="0"/>
                  </a:moveTo>
                  <a:cubicBezTo>
                    <a:pt x="11128" y="0"/>
                    <a:pt x="9918" y="180"/>
                    <a:pt x="8722" y="559"/>
                  </a:cubicBezTo>
                  <a:cubicBezTo>
                    <a:pt x="4111" y="1996"/>
                    <a:pt x="836" y="6089"/>
                    <a:pt x="418" y="10884"/>
                  </a:cubicBezTo>
                  <a:cubicBezTo>
                    <a:pt x="0" y="15696"/>
                    <a:pt x="2507" y="20275"/>
                    <a:pt x="6784" y="22514"/>
                  </a:cubicBezTo>
                  <a:cubicBezTo>
                    <a:pt x="8528" y="23416"/>
                    <a:pt x="10421" y="23858"/>
                    <a:pt x="12301" y="23858"/>
                  </a:cubicBezTo>
                  <a:cubicBezTo>
                    <a:pt x="15051" y="23858"/>
                    <a:pt x="17774" y="22912"/>
                    <a:pt x="19967" y="21077"/>
                  </a:cubicBezTo>
                  <a:cubicBezTo>
                    <a:pt x="23660" y="17969"/>
                    <a:pt x="25130" y="12956"/>
                    <a:pt x="23693" y="8345"/>
                  </a:cubicBezTo>
                  <a:cubicBezTo>
                    <a:pt x="22083" y="3258"/>
                    <a:pt x="17384" y="0"/>
                    <a:pt x="12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88"/>
            <p:cNvSpPr/>
            <p:nvPr/>
          </p:nvSpPr>
          <p:spPr>
            <a:xfrm rot="1513952">
              <a:off x="4294183" y="2507434"/>
              <a:ext cx="469533" cy="596235"/>
            </a:xfrm>
            <a:custGeom>
              <a:rect b="b" l="l" r="r" t="t"/>
              <a:pathLst>
                <a:path extrusionOk="0" h="23849" w="18781">
                  <a:moveTo>
                    <a:pt x="5938" y="1"/>
                  </a:moveTo>
                  <a:cubicBezTo>
                    <a:pt x="4992" y="1"/>
                    <a:pt x="4032" y="114"/>
                    <a:pt x="3074" y="349"/>
                  </a:cubicBezTo>
                  <a:cubicBezTo>
                    <a:pt x="6533" y="5094"/>
                    <a:pt x="7302" y="7016"/>
                    <a:pt x="8321" y="12362"/>
                  </a:cubicBezTo>
                  <a:cubicBezTo>
                    <a:pt x="7786" y="15286"/>
                    <a:pt x="2824" y="21586"/>
                    <a:pt x="0" y="22271"/>
                  </a:cubicBezTo>
                  <a:cubicBezTo>
                    <a:pt x="1847" y="23328"/>
                    <a:pt x="3895" y="23849"/>
                    <a:pt x="5934" y="23849"/>
                  </a:cubicBezTo>
                  <a:cubicBezTo>
                    <a:pt x="8599" y="23849"/>
                    <a:pt x="11249" y="22960"/>
                    <a:pt x="13417" y="21218"/>
                  </a:cubicBezTo>
                  <a:cubicBezTo>
                    <a:pt x="17243" y="18127"/>
                    <a:pt x="18780" y="13014"/>
                    <a:pt x="17310" y="8336"/>
                  </a:cubicBezTo>
                  <a:cubicBezTo>
                    <a:pt x="15704" y="3277"/>
                    <a:pt x="11031" y="1"/>
                    <a:pt x="59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8"/>
            <p:cNvSpPr/>
            <p:nvPr/>
          </p:nvSpPr>
          <p:spPr>
            <a:xfrm rot="1513952">
              <a:off x="4373215" y="2646493"/>
              <a:ext cx="104877" cy="77376"/>
            </a:xfrm>
            <a:custGeom>
              <a:rect b="b" l="l" r="r" t="t"/>
              <a:pathLst>
                <a:path extrusionOk="0" h="3095" w="4195">
                  <a:moveTo>
                    <a:pt x="3050" y="1"/>
                  </a:moveTo>
                  <a:cubicBezTo>
                    <a:pt x="3034" y="1"/>
                    <a:pt x="3025" y="1"/>
                    <a:pt x="3025" y="1"/>
                  </a:cubicBezTo>
                  <a:cubicBezTo>
                    <a:pt x="3025" y="1"/>
                    <a:pt x="903" y="904"/>
                    <a:pt x="452" y="1054"/>
                  </a:cubicBezTo>
                  <a:cubicBezTo>
                    <a:pt x="1" y="1188"/>
                    <a:pt x="218" y="1522"/>
                    <a:pt x="218" y="1522"/>
                  </a:cubicBezTo>
                  <a:cubicBezTo>
                    <a:pt x="218" y="1522"/>
                    <a:pt x="686" y="3059"/>
                    <a:pt x="703" y="3092"/>
                  </a:cubicBezTo>
                  <a:cubicBezTo>
                    <a:pt x="703" y="3094"/>
                    <a:pt x="706" y="3094"/>
                    <a:pt x="710" y="3094"/>
                  </a:cubicBezTo>
                  <a:cubicBezTo>
                    <a:pt x="867" y="3094"/>
                    <a:pt x="3288" y="2202"/>
                    <a:pt x="3744" y="2006"/>
                  </a:cubicBezTo>
                  <a:cubicBezTo>
                    <a:pt x="4195" y="1789"/>
                    <a:pt x="4011" y="1539"/>
                    <a:pt x="4011" y="1539"/>
                  </a:cubicBezTo>
                  <a:cubicBezTo>
                    <a:pt x="4011" y="1539"/>
                    <a:pt x="3409" y="269"/>
                    <a:pt x="3326" y="118"/>
                  </a:cubicBezTo>
                  <a:cubicBezTo>
                    <a:pt x="3272" y="11"/>
                    <a:pt x="3112" y="1"/>
                    <a:pt x="3050"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8"/>
            <p:cNvSpPr/>
            <p:nvPr/>
          </p:nvSpPr>
          <p:spPr>
            <a:xfrm rot="1513952">
              <a:off x="4344236" y="2649123"/>
              <a:ext cx="31601" cy="73726"/>
            </a:xfrm>
            <a:custGeom>
              <a:rect b="b" l="l" r="r" t="t"/>
              <a:pathLst>
                <a:path extrusionOk="0" h="2949" w="1264">
                  <a:moveTo>
                    <a:pt x="500" y="0"/>
                  </a:moveTo>
                  <a:cubicBezTo>
                    <a:pt x="323" y="0"/>
                    <a:pt x="261" y="384"/>
                    <a:pt x="261" y="384"/>
                  </a:cubicBezTo>
                  <a:lnTo>
                    <a:pt x="10" y="2807"/>
                  </a:lnTo>
                  <a:cubicBezTo>
                    <a:pt x="1" y="2903"/>
                    <a:pt x="54" y="2949"/>
                    <a:pt x="141" y="2949"/>
                  </a:cubicBezTo>
                  <a:cubicBezTo>
                    <a:pt x="360" y="2949"/>
                    <a:pt x="793" y="2659"/>
                    <a:pt x="996" y="2122"/>
                  </a:cubicBezTo>
                  <a:cubicBezTo>
                    <a:pt x="1263" y="1370"/>
                    <a:pt x="846" y="217"/>
                    <a:pt x="595" y="34"/>
                  </a:cubicBezTo>
                  <a:cubicBezTo>
                    <a:pt x="560" y="10"/>
                    <a:pt x="529" y="0"/>
                    <a:pt x="500"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88"/>
            <p:cNvSpPr/>
            <p:nvPr/>
          </p:nvSpPr>
          <p:spPr>
            <a:xfrm rot="1513952">
              <a:off x="4306913" y="2638549"/>
              <a:ext cx="38951" cy="81676"/>
            </a:xfrm>
            <a:custGeom>
              <a:rect b="b" l="l" r="r" t="t"/>
              <a:pathLst>
                <a:path extrusionOk="0" h="3267" w="1558">
                  <a:moveTo>
                    <a:pt x="1436" y="0"/>
                  </a:moveTo>
                  <a:cubicBezTo>
                    <a:pt x="1422" y="0"/>
                    <a:pt x="1406" y="3"/>
                    <a:pt x="1387" y="8"/>
                  </a:cubicBezTo>
                  <a:cubicBezTo>
                    <a:pt x="1186" y="41"/>
                    <a:pt x="869" y="25"/>
                    <a:pt x="635" y="660"/>
                  </a:cubicBezTo>
                  <a:cubicBezTo>
                    <a:pt x="435" y="1211"/>
                    <a:pt x="0" y="3049"/>
                    <a:pt x="301" y="3266"/>
                  </a:cubicBezTo>
                  <a:lnTo>
                    <a:pt x="1170" y="2999"/>
                  </a:lnTo>
                  <a:cubicBezTo>
                    <a:pt x="1237" y="2898"/>
                    <a:pt x="1270" y="2798"/>
                    <a:pt x="1270" y="2681"/>
                  </a:cubicBezTo>
                  <a:cubicBezTo>
                    <a:pt x="1270" y="2531"/>
                    <a:pt x="1504" y="175"/>
                    <a:pt x="1504" y="175"/>
                  </a:cubicBezTo>
                  <a:cubicBezTo>
                    <a:pt x="1504" y="175"/>
                    <a:pt x="1558" y="0"/>
                    <a:pt x="1436"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88"/>
            <p:cNvSpPr/>
            <p:nvPr/>
          </p:nvSpPr>
          <p:spPr>
            <a:xfrm rot="1513952">
              <a:off x="4472728" y="2641816"/>
              <a:ext cx="100702" cy="82901"/>
            </a:xfrm>
            <a:custGeom>
              <a:rect b="b" l="l" r="r" t="t"/>
              <a:pathLst>
                <a:path extrusionOk="0" h="3316" w="4028">
                  <a:moveTo>
                    <a:pt x="2837" y="0"/>
                  </a:moveTo>
                  <a:cubicBezTo>
                    <a:pt x="2769" y="0"/>
                    <a:pt x="2688" y="24"/>
                    <a:pt x="2590" y="88"/>
                  </a:cubicBezTo>
                  <a:cubicBezTo>
                    <a:pt x="2189" y="339"/>
                    <a:pt x="151" y="1425"/>
                    <a:pt x="151" y="1425"/>
                  </a:cubicBezTo>
                  <a:cubicBezTo>
                    <a:pt x="151" y="1425"/>
                    <a:pt x="0" y="1575"/>
                    <a:pt x="51" y="1725"/>
                  </a:cubicBezTo>
                  <a:cubicBezTo>
                    <a:pt x="117" y="1876"/>
                    <a:pt x="702" y="3146"/>
                    <a:pt x="702" y="3146"/>
                  </a:cubicBezTo>
                  <a:cubicBezTo>
                    <a:pt x="702" y="3146"/>
                    <a:pt x="747" y="3315"/>
                    <a:pt x="947" y="3315"/>
                  </a:cubicBezTo>
                  <a:cubicBezTo>
                    <a:pt x="1021" y="3315"/>
                    <a:pt x="1115" y="3292"/>
                    <a:pt x="1237" y="3229"/>
                  </a:cubicBezTo>
                  <a:cubicBezTo>
                    <a:pt x="1688" y="3012"/>
                    <a:pt x="4027" y="1642"/>
                    <a:pt x="4010" y="1592"/>
                  </a:cubicBezTo>
                  <a:cubicBezTo>
                    <a:pt x="3994" y="1542"/>
                    <a:pt x="3108" y="205"/>
                    <a:pt x="3108" y="205"/>
                  </a:cubicBezTo>
                  <a:cubicBezTo>
                    <a:pt x="3108" y="205"/>
                    <a:pt x="3034" y="0"/>
                    <a:pt x="2837"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88"/>
            <p:cNvSpPr/>
            <p:nvPr/>
          </p:nvSpPr>
          <p:spPr>
            <a:xfrm rot="1513952">
              <a:off x="4560341" y="2659579"/>
              <a:ext cx="68451" cy="46601"/>
            </a:xfrm>
            <a:custGeom>
              <a:rect b="b" l="l" r="r" t="t"/>
              <a:pathLst>
                <a:path extrusionOk="0" h="1864" w="2738">
                  <a:moveTo>
                    <a:pt x="179" y="1"/>
                  </a:moveTo>
                  <a:cubicBezTo>
                    <a:pt x="102" y="1"/>
                    <a:pt x="40" y="36"/>
                    <a:pt x="34" y="144"/>
                  </a:cubicBezTo>
                  <a:cubicBezTo>
                    <a:pt x="0" y="445"/>
                    <a:pt x="635" y="1514"/>
                    <a:pt x="1387" y="1781"/>
                  </a:cubicBezTo>
                  <a:cubicBezTo>
                    <a:pt x="1562" y="1839"/>
                    <a:pt x="1732" y="1863"/>
                    <a:pt x="1886" y="1863"/>
                  </a:cubicBezTo>
                  <a:cubicBezTo>
                    <a:pt x="2397" y="1863"/>
                    <a:pt x="2737" y="1601"/>
                    <a:pt x="2506" y="1447"/>
                  </a:cubicBezTo>
                  <a:lnTo>
                    <a:pt x="501" y="110"/>
                  </a:lnTo>
                  <a:cubicBezTo>
                    <a:pt x="501" y="110"/>
                    <a:pt x="317" y="1"/>
                    <a:pt x="179"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88"/>
            <p:cNvSpPr/>
            <p:nvPr/>
          </p:nvSpPr>
          <p:spPr>
            <a:xfrm rot="1513952">
              <a:off x="4574120" y="2654997"/>
              <a:ext cx="84426" cy="49776"/>
            </a:xfrm>
            <a:custGeom>
              <a:rect b="b" l="l" r="r" t="t"/>
              <a:pathLst>
                <a:path extrusionOk="0" h="1991" w="3377">
                  <a:moveTo>
                    <a:pt x="679" y="0"/>
                  </a:moveTo>
                  <a:cubicBezTo>
                    <a:pt x="376" y="0"/>
                    <a:pt x="243" y="156"/>
                    <a:pt x="135" y="252"/>
                  </a:cubicBezTo>
                  <a:cubicBezTo>
                    <a:pt x="1" y="369"/>
                    <a:pt x="201" y="453"/>
                    <a:pt x="201" y="453"/>
                  </a:cubicBezTo>
                  <a:cubicBezTo>
                    <a:pt x="201" y="453"/>
                    <a:pt x="2173" y="1756"/>
                    <a:pt x="2290" y="1873"/>
                  </a:cubicBezTo>
                  <a:cubicBezTo>
                    <a:pt x="2374" y="1940"/>
                    <a:pt x="2474" y="1973"/>
                    <a:pt x="2591" y="1990"/>
                  </a:cubicBezTo>
                  <a:lnTo>
                    <a:pt x="3359" y="1489"/>
                  </a:lnTo>
                  <a:cubicBezTo>
                    <a:pt x="3376" y="1121"/>
                    <a:pt x="1688" y="286"/>
                    <a:pt x="1120" y="85"/>
                  </a:cubicBezTo>
                  <a:cubicBezTo>
                    <a:pt x="941" y="24"/>
                    <a:pt x="797" y="0"/>
                    <a:pt x="679" y="0"/>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88"/>
            <p:cNvSpPr/>
            <p:nvPr/>
          </p:nvSpPr>
          <p:spPr>
            <a:xfrm rot="1513952">
              <a:off x="3351878" y="2856507"/>
              <a:ext cx="338906" cy="308955"/>
            </a:xfrm>
            <a:custGeom>
              <a:rect b="b" l="l" r="r" t="t"/>
              <a:pathLst>
                <a:path extrusionOk="0" h="12358" w="13556">
                  <a:moveTo>
                    <a:pt x="6353" y="0"/>
                  </a:moveTo>
                  <a:cubicBezTo>
                    <a:pt x="5744" y="0"/>
                    <a:pt x="5124" y="91"/>
                    <a:pt x="4512" y="282"/>
                  </a:cubicBezTo>
                  <a:cubicBezTo>
                    <a:pt x="2139" y="1034"/>
                    <a:pt x="451" y="3122"/>
                    <a:pt x="217" y="5612"/>
                  </a:cubicBezTo>
                  <a:cubicBezTo>
                    <a:pt x="0" y="8084"/>
                    <a:pt x="1287" y="10457"/>
                    <a:pt x="3492" y="11627"/>
                  </a:cubicBezTo>
                  <a:cubicBezTo>
                    <a:pt x="4448" y="12131"/>
                    <a:pt x="5429" y="12358"/>
                    <a:pt x="6378" y="12358"/>
                  </a:cubicBezTo>
                  <a:cubicBezTo>
                    <a:pt x="10242" y="12358"/>
                    <a:pt x="13555" y="8587"/>
                    <a:pt x="12281" y="4375"/>
                  </a:cubicBezTo>
                  <a:cubicBezTo>
                    <a:pt x="11452" y="1713"/>
                    <a:pt x="9001" y="0"/>
                    <a:pt x="63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88"/>
            <p:cNvSpPr/>
            <p:nvPr/>
          </p:nvSpPr>
          <p:spPr>
            <a:xfrm rot="1513952">
              <a:off x="3353984" y="2884765"/>
              <a:ext cx="306630" cy="263729"/>
            </a:xfrm>
            <a:custGeom>
              <a:rect b="b" l="l" r="r" t="t"/>
              <a:pathLst>
                <a:path extrusionOk="0" h="10549" w="12265">
                  <a:moveTo>
                    <a:pt x="6299" y="0"/>
                  </a:moveTo>
                  <a:cubicBezTo>
                    <a:pt x="5726" y="0"/>
                    <a:pt x="5141" y="87"/>
                    <a:pt x="4562" y="270"/>
                  </a:cubicBezTo>
                  <a:cubicBezTo>
                    <a:pt x="1654" y="1189"/>
                    <a:pt x="0" y="4180"/>
                    <a:pt x="869" y="6937"/>
                  </a:cubicBezTo>
                  <a:cubicBezTo>
                    <a:pt x="1565" y="9145"/>
                    <a:pt x="3675" y="10549"/>
                    <a:pt x="5981" y="10549"/>
                  </a:cubicBezTo>
                  <a:cubicBezTo>
                    <a:pt x="6554" y="10549"/>
                    <a:pt x="7140" y="10462"/>
                    <a:pt x="7720" y="10279"/>
                  </a:cubicBezTo>
                  <a:cubicBezTo>
                    <a:pt x="10627" y="9360"/>
                    <a:pt x="12264" y="6386"/>
                    <a:pt x="11395" y="3612"/>
                  </a:cubicBezTo>
                  <a:cubicBezTo>
                    <a:pt x="10700" y="1404"/>
                    <a:pt x="8600" y="0"/>
                    <a:pt x="6299" y="0"/>
                  </a:cubicBez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88"/>
            <p:cNvSpPr/>
            <p:nvPr/>
          </p:nvSpPr>
          <p:spPr>
            <a:xfrm rot="1513952">
              <a:off x="3376515" y="2904200"/>
              <a:ext cx="261929" cy="225029"/>
            </a:xfrm>
            <a:custGeom>
              <a:rect b="b" l="l" r="r" t="t"/>
              <a:pathLst>
                <a:path extrusionOk="0" h="9001" w="10477">
                  <a:moveTo>
                    <a:pt x="5372" y="1"/>
                  </a:moveTo>
                  <a:cubicBezTo>
                    <a:pt x="4884" y="1"/>
                    <a:pt x="4386" y="75"/>
                    <a:pt x="3894" y="231"/>
                  </a:cubicBezTo>
                  <a:cubicBezTo>
                    <a:pt x="1404" y="1000"/>
                    <a:pt x="0" y="3556"/>
                    <a:pt x="752" y="5912"/>
                  </a:cubicBezTo>
                  <a:cubicBezTo>
                    <a:pt x="1341" y="7799"/>
                    <a:pt x="3130" y="9000"/>
                    <a:pt x="5098" y="9000"/>
                  </a:cubicBezTo>
                  <a:cubicBezTo>
                    <a:pt x="5588" y="9000"/>
                    <a:pt x="6088" y="8926"/>
                    <a:pt x="6584" y="8770"/>
                  </a:cubicBezTo>
                  <a:cubicBezTo>
                    <a:pt x="9056" y="7984"/>
                    <a:pt x="10477" y="5445"/>
                    <a:pt x="9725" y="3089"/>
                  </a:cubicBezTo>
                  <a:cubicBezTo>
                    <a:pt x="9136" y="1202"/>
                    <a:pt x="7336" y="1"/>
                    <a:pt x="5372" y="1"/>
                  </a:cubicBezTo>
                  <a:close/>
                </a:path>
              </a:pathLst>
            </a:custGeom>
            <a:solidFill>
              <a:srgbClr val="020E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88"/>
          <p:cNvGrpSpPr/>
          <p:nvPr/>
        </p:nvGrpSpPr>
        <p:grpSpPr>
          <a:xfrm>
            <a:off x="7268846" y="1631120"/>
            <a:ext cx="6173191" cy="2653405"/>
            <a:chOff x="7268846" y="1631120"/>
            <a:chExt cx="6173191" cy="2653405"/>
          </a:xfrm>
        </p:grpSpPr>
        <p:sp>
          <p:nvSpPr>
            <p:cNvPr id="901" name="Google Shape;901;p88"/>
            <p:cNvSpPr/>
            <p:nvPr/>
          </p:nvSpPr>
          <p:spPr>
            <a:xfrm>
              <a:off x="7520755" y="1984959"/>
              <a:ext cx="197980" cy="97729"/>
            </a:xfrm>
            <a:custGeom>
              <a:rect b="b" l="l" r="r" t="t"/>
              <a:pathLst>
                <a:path extrusionOk="0" h="3877" w="7854">
                  <a:moveTo>
                    <a:pt x="0" y="0"/>
                  </a:moveTo>
                  <a:lnTo>
                    <a:pt x="0" y="3877"/>
                  </a:lnTo>
                  <a:lnTo>
                    <a:pt x="7853" y="3877"/>
                  </a:lnTo>
                  <a:lnTo>
                    <a:pt x="78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88"/>
            <p:cNvSpPr/>
            <p:nvPr/>
          </p:nvSpPr>
          <p:spPr>
            <a:xfrm>
              <a:off x="7305503" y="2225071"/>
              <a:ext cx="629255" cy="269569"/>
            </a:xfrm>
            <a:custGeom>
              <a:rect b="b" l="l" r="r" t="t"/>
              <a:pathLst>
                <a:path extrusionOk="0" h="10694" w="24963">
                  <a:moveTo>
                    <a:pt x="0" y="0"/>
                  </a:moveTo>
                  <a:lnTo>
                    <a:pt x="0" y="10694"/>
                  </a:lnTo>
                  <a:lnTo>
                    <a:pt x="24963" y="10694"/>
                  </a:lnTo>
                  <a:lnTo>
                    <a:pt x="24963" y="0"/>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88"/>
            <p:cNvSpPr/>
            <p:nvPr/>
          </p:nvSpPr>
          <p:spPr>
            <a:xfrm>
              <a:off x="7503900" y="2580177"/>
              <a:ext cx="233776" cy="1704349"/>
            </a:xfrm>
            <a:custGeom>
              <a:rect b="b" l="l" r="r" t="t"/>
              <a:pathLst>
                <a:path extrusionOk="0" h="49926" w="9275">
                  <a:moveTo>
                    <a:pt x="1" y="1"/>
                  </a:moveTo>
                  <a:lnTo>
                    <a:pt x="1" y="49926"/>
                  </a:lnTo>
                  <a:lnTo>
                    <a:pt x="9274" y="49926"/>
                  </a:lnTo>
                  <a:lnTo>
                    <a:pt x="92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88"/>
            <p:cNvSpPr/>
            <p:nvPr/>
          </p:nvSpPr>
          <p:spPr>
            <a:xfrm>
              <a:off x="7653867" y="2580177"/>
              <a:ext cx="83832" cy="1704349"/>
            </a:xfrm>
            <a:custGeom>
              <a:rect b="b" l="l" r="r" t="t"/>
              <a:pathLst>
                <a:path extrusionOk="0" h="49926" w="3326">
                  <a:moveTo>
                    <a:pt x="0" y="1"/>
                  </a:moveTo>
                  <a:lnTo>
                    <a:pt x="0" y="49926"/>
                  </a:lnTo>
                  <a:lnTo>
                    <a:pt x="3325" y="49926"/>
                  </a:lnTo>
                  <a:lnTo>
                    <a:pt x="3325"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88"/>
            <p:cNvSpPr/>
            <p:nvPr/>
          </p:nvSpPr>
          <p:spPr>
            <a:xfrm>
              <a:off x="7503889" y="2645467"/>
              <a:ext cx="66170" cy="286836"/>
            </a:xfrm>
            <a:custGeom>
              <a:rect b="b" l="l" r="r" t="t"/>
              <a:pathLst>
                <a:path extrusionOk="0" h="11379" w="2625">
                  <a:moveTo>
                    <a:pt x="1" y="0"/>
                  </a:moveTo>
                  <a:lnTo>
                    <a:pt x="1" y="11379"/>
                  </a:lnTo>
                  <a:lnTo>
                    <a:pt x="2624" y="11379"/>
                  </a:lnTo>
                  <a:lnTo>
                    <a:pt x="26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88"/>
            <p:cNvSpPr/>
            <p:nvPr/>
          </p:nvSpPr>
          <p:spPr>
            <a:xfrm>
              <a:off x="7503889" y="3115984"/>
              <a:ext cx="66170" cy="286433"/>
            </a:xfrm>
            <a:custGeom>
              <a:rect b="b" l="l" r="r" t="t"/>
              <a:pathLst>
                <a:path extrusionOk="0" h="11363" w="2625">
                  <a:moveTo>
                    <a:pt x="1" y="1"/>
                  </a:moveTo>
                  <a:lnTo>
                    <a:pt x="1" y="11363"/>
                  </a:lnTo>
                  <a:lnTo>
                    <a:pt x="2624" y="11363"/>
                  </a:lnTo>
                  <a:lnTo>
                    <a:pt x="26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88"/>
            <p:cNvSpPr/>
            <p:nvPr/>
          </p:nvSpPr>
          <p:spPr>
            <a:xfrm>
              <a:off x="7503889" y="2988768"/>
              <a:ext cx="66170" cy="63624"/>
            </a:xfrm>
            <a:custGeom>
              <a:rect b="b" l="l" r="r" t="t"/>
              <a:pathLst>
                <a:path extrusionOk="0" h="2524" w="2625">
                  <a:moveTo>
                    <a:pt x="1" y="1"/>
                  </a:moveTo>
                  <a:lnTo>
                    <a:pt x="1" y="2524"/>
                  </a:lnTo>
                  <a:lnTo>
                    <a:pt x="2624" y="2524"/>
                  </a:lnTo>
                  <a:lnTo>
                    <a:pt x="26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88"/>
            <p:cNvSpPr/>
            <p:nvPr/>
          </p:nvSpPr>
          <p:spPr>
            <a:xfrm>
              <a:off x="7289065" y="2481191"/>
              <a:ext cx="662957" cy="98990"/>
            </a:xfrm>
            <a:custGeom>
              <a:rect b="b" l="l" r="r" t="t"/>
              <a:pathLst>
                <a:path extrusionOk="0" h="3927" w="26300">
                  <a:moveTo>
                    <a:pt x="0" y="0"/>
                  </a:moveTo>
                  <a:lnTo>
                    <a:pt x="0" y="3927"/>
                  </a:lnTo>
                  <a:lnTo>
                    <a:pt x="26300" y="3927"/>
                  </a:lnTo>
                  <a:lnTo>
                    <a:pt x="263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88"/>
            <p:cNvSpPr/>
            <p:nvPr/>
          </p:nvSpPr>
          <p:spPr>
            <a:xfrm>
              <a:off x="7289065" y="2146286"/>
              <a:ext cx="662957" cy="99418"/>
            </a:xfrm>
            <a:custGeom>
              <a:rect b="b" l="l" r="r" t="t"/>
              <a:pathLst>
                <a:path extrusionOk="0" h="3944" w="26300">
                  <a:moveTo>
                    <a:pt x="0" y="1"/>
                  </a:moveTo>
                  <a:lnTo>
                    <a:pt x="0" y="3944"/>
                  </a:lnTo>
                  <a:lnTo>
                    <a:pt x="26300" y="3944"/>
                  </a:lnTo>
                  <a:lnTo>
                    <a:pt x="263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88"/>
            <p:cNvSpPr/>
            <p:nvPr/>
          </p:nvSpPr>
          <p:spPr>
            <a:xfrm>
              <a:off x="7268846" y="2257089"/>
              <a:ext cx="701701" cy="212298"/>
            </a:xfrm>
            <a:custGeom>
              <a:rect b="b" l="l" r="r" t="t"/>
              <a:pathLst>
                <a:path extrusionOk="0" h="8422" w="27837">
                  <a:moveTo>
                    <a:pt x="0" y="0"/>
                  </a:moveTo>
                  <a:lnTo>
                    <a:pt x="0" y="8421"/>
                  </a:lnTo>
                  <a:lnTo>
                    <a:pt x="27837" y="8421"/>
                  </a:lnTo>
                  <a:lnTo>
                    <a:pt x="278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88"/>
            <p:cNvSpPr/>
            <p:nvPr/>
          </p:nvSpPr>
          <p:spPr>
            <a:xfrm>
              <a:off x="7289065" y="2077207"/>
              <a:ext cx="663386" cy="69522"/>
            </a:xfrm>
            <a:custGeom>
              <a:rect b="b" l="l" r="r" t="t"/>
              <a:pathLst>
                <a:path extrusionOk="0" h="2758" w="26317">
                  <a:moveTo>
                    <a:pt x="2774" y="1"/>
                  </a:moveTo>
                  <a:lnTo>
                    <a:pt x="0" y="2757"/>
                  </a:lnTo>
                  <a:lnTo>
                    <a:pt x="26316" y="2757"/>
                  </a:lnTo>
                  <a:lnTo>
                    <a:pt x="23426"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88"/>
            <p:cNvSpPr/>
            <p:nvPr/>
          </p:nvSpPr>
          <p:spPr>
            <a:xfrm>
              <a:off x="7520755" y="1964311"/>
              <a:ext cx="197980" cy="20670"/>
            </a:xfrm>
            <a:custGeom>
              <a:rect b="b" l="l" r="r" t="t"/>
              <a:pathLst>
                <a:path extrusionOk="0" h="820" w="7854">
                  <a:moveTo>
                    <a:pt x="819" y="1"/>
                  </a:moveTo>
                  <a:lnTo>
                    <a:pt x="0" y="819"/>
                  </a:lnTo>
                  <a:lnTo>
                    <a:pt x="7853" y="819"/>
                  </a:lnTo>
                  <a:lnTo>
                    <a:pt x="6984" y="1"/>
                  </a:lnTo>
                  <a:close/>
                </a:path>
              </a:pathLst>
            </a:custGeom>
            <a:solidFill>
              <a:srgbClr val="0F4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88"/>
            <p:cNvSpPr/>
            <p:nvPr/>
          </p:nvSpPr>
          <p:spPr>
            <a:xfrm>
              <a:off x="7511477" y="2016978"/>
              <a:ext cx="216104" cy="33702"/>
            </a:xfrm>
            <a:custGeom>
              <a:rect b="b" l="l" r="r" t="t"/>
              <a:pathLst>
                <a:path extrusionOk="0" h="1337" w="8573">
                  <a:moveTo>
                    <a:pt x="1" y="0"/>
                  </a:moveTo>
                  <a:lnTo>
                    <a:pt x="1" y="1337"/>
                  </a:lnTo>
                  <a:lnTo>
                    <a:pt x="8572" y="1337"/>
                  </a:lnTo>
                  <a:lnTo>
                    <a:pt x="8572" y="0"/>
                  </a:lnTo>
                  <a:close/>
                </a:path>
              </a:pathLst>
            </a:custGeom>
            <a:solidFill>
              <a:srgbClr val="004B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88"/>
            <p:cNvSpPr/>
            <p:nvPr/>
          </p:nvSpPr>
          <p:spPr>
            <a:xfrm>
              <a:off x="7610481" y="1631120"/>
              <a:ext cx="10133" cy="333168"/>
            </a:xfrm>
            <a:custGeom>
              <a:rect b="b" l="l" r="r" t="t"/>
              <a:pathLst>
                <a:path extrusionOk="0" h="13217" w="402">
                  <a:moveTo>
                    <a:pt x="0" y="0"/>
                  </a:moveTo>
                  <a:lnTo>
                    <a:pt x="0" y="13217"/>
                  </a:lnTo>
                  <a:lnTo>
                    <a:pt x="401" y="13217"/>
                  </a:lnTo>
                  <a:lnTo>
                    <a:pt x="4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88"/>
            <p:cNvSpPr/>
            <p:nvPr/>
          </p:nvSpPr>
          <p:spPr>
            <a:xfrm>
              <a:off x="7279384" y="2271409"/>
              <a:ext cx="211037" cy="180713"/>
            </a:xfrm>
            <a:custGeom>
              <a:rect b="b" l="l" r="r" t="t"/>
              <a:pathLst>
                <a:path extrusionOk="0" h="7169" w="8372">
                  <a:moveTo>
                    <a:pt x="0" y="0"/>
                  </a:moveTo>
                  <a:lnTo>
                    <a:pt x="0" y="7168"/>
                  </a:lnTo>
                  <a:lnTo>
                    <a:pt x="8371" y="7168"/>
                  </a:lnTo>
                  <a:lnTo>
                    <a:pt x="83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88"/>
            <p:cNvSpPr/>
            <p:nvPr/>
          </p:nvSpPr>
          <p:spPr>
            <a:xfrm>
              <a:off x="7510216" y="2271409"/>
              <a:ext cx="211037" cy="180713"/>
            </a:xfrm>
            <a:custGeom>
              <a:rect b="b" l="l" r="r" t="t"/>
              <a:pathLst>
                <a:path extrusionOk="0" h="7169" w="8372">
                  <a:moveTo>
                    <a:pt x="0" y="0"/>
                  </a:moveTo>
                  <a:lnTo>
                    <a:pt x="0" y="7168"/>
                  </a:lnTo>
                  <a:lnTo>
                    <a:pt x="8371" y="7168"/>
                  </a:lnTo>
                  <a:lnTo>
                    <a:pt x="83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88"/>
            <p:cNvSpPr/>
            <p:nvPr/>
          </p:nvSpPr>
          <p:spPr>
            <a:xfrm>
              <a:off x="7741049" y="2271409"/>
              <a:ext cx="211037" cy="180713"/>
            </a:xfrm>
            <a:custGeom>
              <a:rect b="b" l="l" r="r" t="t"/>
              <a:pathLst>
                <a:path extrusionOk="0" h="7169" w="8372">
                  <a:moveTo>
                    <a:pt x="1" y="0"/>
                  </a:moveTo>
                  <a:lnTo>
                    <a:pt x="1" y="7168"/>
                  </a:lnTo>
                  <a:lnTo>
                    <a:pt x="8372" y="7168"/>
                  </a:lnTo>
                  <a:lnTo>
                    <a:pt x="83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88"/>
            <p:cNvSpPr/>
            <p:nvPr/>
          </p:nvSpPr>
          <p:spPr>
            <a:xfrm>
              <a:off x="7741050" y="3052375"/>
              <a:ext cx="2181617" cy="786373"/>
            </a:xfrm>
            <a:custGeom>
              <a:rect b="b" l="l" r="r" t="t"/>
              <a:pathLst>
                <a:path extrusionOk="0" h="31196" w="73803">
                  <a:moveTo>
                    <a:pt x="0" y="1"/>
                  </a:moveTo>
                  <a:lnTo>
                    <a:pt x="0" y="31196"/>
                  </a:lnTo>
                  <a:lnTo>
                    <a:pt x="73802" y="31196"/>
                  </a:lnTo>
                  <a:lnTo>
                    <a:pt x="738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88"/>
            <p:cNvSpPr/>
            <p:nvPr/>
          </p:nvSpPr>
          <p:spPr>
            <a:xfrm>
              <a:off x="7944527" y="3167156"/>
              <a:ext cx="569437" cy="243479"/>
            </a:xfrm>
            <a:custGeom>
              <a:rect b="b" l="l" r="r" t="t"/>
              <a:pathLst>
                <a:path extrusionOk="0" h="9659" w="22590">
                  <a:moveTo>
                    <a:pt x="0" y="1"/>
                  </a:moveTo>
                  <a:lnTo>
                    <a:pt x="0" y="9658"/>
                  </a:lnTo>
                  <a:lnTo>
                    <a:pt x="22590" y="9658"/>
                  </a:lnTo>
                  <a:lnTo>
                    <a:pt x="225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88"/>
            <p:cNvSpPr/>
            <p:nvPr/>
          </p:nvSpPr>
          <p:spPr>
            <a:xfrm>
              <a:off x="8543944" y="3167156"/>
              <a:ext cx="569463" cy="243479"/>
            </a:xfrm>
            <a:custGeom>
              <a:rect b="b" l="l" r="r" t="t"/>
              <a:pathLst>
                <a:path extrusionOk="0" h="9659" w="22591">
                  <a:moveTo>
                    <a:pt x="0" y="1"/>
                  </a:moveTo>
                  <a:lnTo>
                    <a:pt x="0" y="9658"/>
                  </a:lnTo>
                  <a:lnTo>
                    <a:pt x="22590" y="9658"/>
                  </a:lnTo>
                  <a:lnTo>
                    <a:pt x="225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88"/>
            <p:cNvSpPr/>
            <p:nvPr/>
          </p:nvSpPr>
          <p:spPr>
            <a:xfrm>
              <a:off x="9143362" y="3167156"/>
              <a:ext cx="569034" cy="243479"/>
            </a:xfrm>
            <a:custGeom>
              <a:rect b="b" l="l" r="r" t="t"/>
              <a:pathLst>
                <a:path extrusionOk="0" h="9659" w="22574">
                  <a:moveTo>
                    <a:pt x="1" y="1"/>
                  </a:moveTo>
                  <a:lnTo>
                    <a:pt x="1" y="9658"/>
                  </a:lnTo>
                  <a:lnTo>
                    <a:pt x="22574" y="9658"/>
                  </a:lnTo>
                  <a:lnTo>
                    <a:pt x="2257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88"/>
            <p:cNvSpPr/>
            <p:nvPr/>
          </p:nvSpPr>
          <p:spPr>
            <a:xfrm>
              <a:off x="7944527" y="3443925"/>
              <a:ext cx="569437" cy="243454"/>
            </a:xfrm>
            <a:custGeom>
              <a:rect b="b" l="l" r="r" t="t"/>
              <a:pathLst>
                <a:path extrusionOk="0" h="9658" w="22590">
                  <a:moveTo>
                    <a:pt x="0" y="0"/>
                  </a:moveTo>
                  <a:lnTo>
                    <a:pt x="0" y="9658"/>
                  </a:lnTo>
                  <a:lnTo>
                    <a:pt x="22590" y="9658"/>
                  </a:lnTo>
                  <a:lnTo>
                    <a:pt x="225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88"/>
            <p:cNvSpPr/>
            <p:nvPr/>
          </p:nvSpPr>
          <p:spPr>
            <a:xfrm>
              <a:off x="8543944" y="3443925"/>
              <a:ext cx="569463" cy="243454"/>
            </a:xfrm>
            <a:custGeom>
              <a:rect b="b" l="l" r="r" t="t"/>
              <a:pathLst>
                <a:path extrusionOk="0" h="9658" w="22591">
                  <a:moveTo>
                    <a:pt x="0" y="0"/>
                  </a:moveTo>
                  <a:lnTo>
                    <a:pt x="0" y="9658"/>
                  </a:lnTo>
                  <a:lnTo>
                    <a:pt x="22590" y="9658"/>
                  </a:lnTo>
                  <a:lnTo>
                    <a:pt x="22590" y="0"/>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88"/>
            <p:cNvSpPr/>
            <p:nvPr/>
          </p:nvSpPr>
          <p:spPr>
            <a:xfrm>
              <a:off x="9143362" y="3443925"/>
              <a:ext cx="569034" cy="243454"/>
            </a:xfrm>
            <a:custGeom>
              <a:rect b="b" l="l" r="r" t="t"/>
              <a:pathLst>
                <a:path extrusionOk="0" h="9658" w="22574">
                  <a:moveTo>
                    <a:pt x="1" y="0"/>
                  </a:moveTo>
                  <a:lnTo>
                    <a:pt x="1" y="9658"/>
                  </a:lnTo>
                  <a:lnTo>
                    <a:pt x="22574" y="9658"/>
                  </a:lnTo>
                  <a:lnTo>
                    <a:pt x="2257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8"/>
            <p:cNvSpPr/>
            <p:nvPr/>
          </p:nvSpPr>
          <p:spPr>
            <a:xfrm>
              <a:off x="7741050" y="3838825"/>
              <a:ext cx="5700987" cy="445643"/>
            </a:xfrm>
            <a:custGeom>
              <a:rect b="b" l="l" r="r" t="t"/>
              <a:pathLst>
                <a:path extrusionOk="0" h="17679" w="285299">
                  <a:moveTo>
                    <a:pt x="0" y="1"/>
                  </a:moveTo>
                  <a:lnTo>
                    <a:pt x="0" y="17678"/>
                  </a:lnTo>
                  <a:lnTo>
                    <a:pt x="285299" y="17678"/>
                  </a:lnTo>
                  <a:lnTo>
                    <a:pt x="285299" y="1"/>
                  </a:lnTo>
                  <a:close/>
                </a:path>
              </a:pathLst>
            </a:custGeom>
            <a:solidFill>
              <a:srgbClr val="F27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International Civil Aviation Day by Slidesgo">
  <a:themeElements>
    <a:clrScheme name="Simple Light">
      <a:dk1>
        <a:srgbClr val="FCBC5D"/>
      </a:dk1>
      <a:lt1>
        <a:srgbClr val="F27243"/>
      </a:lt1>
      <a:dk2>
        <a:srgbClr val="0F4B7E"/>
      </a:dk2>
      <a:lt2>
        <a:srgbClr val="020E2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ternational Civil Aviation Day by Slidesgo">
  <a:themeElements>
    <a:clrScheme name="Simple Light">
      <a:dk1>
        <a:srgbClr val="FCBC5D"/>
      </a:dk1>
      <a:lt1>
        <a:srgbClr val="F27243"/>
      </a:lt1>
      <a:dk2>
        <a:srgbClr val="0F4B7E"/>
      </a:dk2>
      <a:lt2>
        <a:srgbClr val="020E2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