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Lato Black"/>
      <p:bold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Poppins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PoppinsBlack-boldItalic.fntdata"/><Relationship Id="rId23" Type="http://schemas.openxmlformats.org/officeDocument/2006/relationships/font" Target="fonts/Poppins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Black-bold.fntdata"/><Relationship Id="rId16" Type="http://schemas.openxmlformats.org/officeDocument/2006/relationships/font" Target="fonts/BebasNeue-regular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La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6178a98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6178a98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f01637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f01637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f01637c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f01637c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f01637c6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f01637c6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f01637c6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f01637c6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f5b3d1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f5b3d1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f01637c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1f01637c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rect b="b" l="l" r="r" t="t"/>
              <a:pathLst>
                <a:path extrusionOk="0" h="1429" w="2707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rect b="b" l="l" r="r" t="t"/>
              <a:pathLst>
                <a:path extrusionOk="0" h="819" w="1956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rect b="b" l="l" r="r" t="t"/>
              <a:pathLst>
                <a:path extrusionOk="0" h="1429" w="2725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rect b="b" l="l" r="r" t="t"/>
              <a:pathLst>
                <a:path extrusionOk="0" h="820" w="1956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rect b="b" l="l" r="r" t="t"/>
              <a:pathLst>
                <a:path extrusionOk="0" h="1940" w="361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rect b="b" l="l" r="r" t="t"/>
              <a:pathLst>
                <a:path extrusionOk="0" h="5254" w="11413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rect b="b" l="l" r="r" t="t"/>
              <a:pathLst>
                <a:path extrusionOk="0" h="2412" w="4345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rect b="b" l="l" r="r" t="t"/>
              <a:pathLst>
                <a:path extrusionOk="0" h="8158" w="27954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rect b="b" l="l" r="r" t="t"/>
              <a:pathLst>
                <a:path extrusionOk="0" h="4688" w="8038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rect b="b" l="l" r="r" t="t"/>
              <a:pathLst>
                <a:path extrusionOk="0" h="7387" w="26785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rect b="b" l="l" r="r" t="t"/>
              <a:pathLst>
                <a:path extrusionOk="0" h="2875" w="4278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rect b="b" l="l" r="r" t="t"/>
              <a:pathLst>
                <a:path extrusionOk="0" h="1202" w="2892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rect b="b" l="l" r="r" t="t"/>
              <a:pathLst>
                <a:path extrusionOk="0" h="1856" w="3443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rect b="b" l="l" r="r" t="t"/>
              <a:pathLst>
                <a:path extrusionOk="0" h="1160" w="2741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rect b="b" l="l" r="r" t="t"/>
              <a:pathLst>
                <a:path extrusionOk="0" h="9114" w="10962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rect b="b" l="l" r="r" t="t"/>
              <a:pathLst>
                <a:path extrusionOk="0" h="771" w="987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rect b="b" l="l" r="r" t="t"/>
            <a:pathLst>
              <a:path extrusionOk="0" h="29458" w="20602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rect b="b" l="l" r="r" t="t"/>
            <a:pathLst>
              <a:path extrusionOk="0" h="65169" w="110261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599875" y="3833575"/>
            <a:ext cx="5071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 flipH="1">
            <a:off x="4809560" y="1319531"/>
            <a:ext cx="4606244" cy="3890435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 flipH="1">
            <a:off x="7337341" y="1039870"/>
            <a:ext cx="501545" cy="226824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 flipH="1">
            <a:off x="-1218455" y="2387375"/>
            <a:ext cx="8448334" cy="288811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136737" y="307034"/>
            <a:ext cx="2448509" cy="732847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hasCustomPrompt="1" type="title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1" type="subTitle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3" type="title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4" type="subTitle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5" type="title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6" type="subTitle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7" type="title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8" type="subTitle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>
            <a:off x="6559550" y="293980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hasCustomPrompt="1" idx="9" type="title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/>
          <p:nvPr>
            <p:ph hasCustomPrompt="1" idx="13" type="title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/>
          <p:nvPr>
            <p:ph hasCustomPrompt="1" idx="14" type="title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/>
          <p:nvPr>
            <p:ph hasCustomPrompt="1" idx="15" type="title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627350" y="4214988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423825" y="41778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216750" y="8658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_1_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 flipH="1">
            <a:off x="4949002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7392708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860301" y="1001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2200" y="216988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1636950" y="1391475"/>
            <a:ext cx="58701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7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2594700" y="3182525"/>
            <a:ext cx="3954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2" type="subTitle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3" type="subTitle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4" type="subTitle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7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2" type="title"/>
          </p:nvPr>
        </p:nvSpPr>
        <p:spPr>
          <a:xfrm>
            <a:off x="1687025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1686925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3" type="title"/>
          </p:nvPr>
        </p:nvSpPr>
        <p:spPr>
          <a:xfrm>
            <a:off x="4057125" y="3219925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4" type="subTitle"/>
          </p:nvPr>
        </p:nvSpPr>
        <p:spPr>
          <a:xfrm>
            <a:off x="4057125" y="3654050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74" name="Google Shape;174;p19"/>
          <p:cNvGrpSpPr/>
          <p:nvPr/>
        </p:nvGrpSpPr>
        <p:grpSpPr>
          <a:xfrm>
            <a:off x="7351340" y="252581"/>
            <a:ext cx="1252660" cy="1204643"/>
            <a:chOff x="7384701" y="199425"/>
            <a:chExt cx="1572114" cy="1511851"/>
          </a:xfrm>
        </p:grpSpPr>
        <p:sp>
          <p:nvSpPr>
            <p:cNvPr id="175" name="Google Shape;175;p1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4125399" y="7246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55224" y="3354000"/>
            <a:ext cx="3859601" cy="137948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5" type="title"/>
          </p:nvPr>
        </p:nvSpPr>
        <p:spPr>
          <a:xfrm>
            <a:off x="6423050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6" type="subTitle"/>
          </p:nvPr>
        </p:nvSpPr>
        <p:spPr>
          <a:xfrm>
            <a:off x="6422950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12472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5400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53404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46332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0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-19225" y="3482677"/>
            <a:ext cx="4196974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4947025" y="3482675"/>
            <a:ext cx="3852461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hasCustomPrompt="1" type="title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-1049989" y="1776166"/>
            <a:ext cx="10968630" cy="374969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7927052" y="-114019"/>
            <a:ext cx="1252660" cy="1204643"/>
            <a:chOff x="7384701" y="199425"/>
            <a:chExt cx="1572114" cy="1511851"/>
          </a:xfrm>
        </p:grpSpPr>
        <p:sp>
          <p:nvSpPr>
            <p:cNvPr id="196" name="Google Shape;196;p21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1"/>
          <p:cNvSpPr/>
          <p:nvPr/>
        </p:nvSpPr>
        <p:spPr>
          <a:xfrm>
            <a:off x="6033200" y="822325"/>
            <a:ext cx="2184917" cy="65711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5473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547396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2" type="title"/>
          </p:nvPr>
        </p:nvSpPr>
        <p:spPr>
          <a:xfrm>
            <a:off x="3349450" y="2299353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3" type="subTitle"/>
          </p:nvPr>
        </p:nvSpPr>
        <p:spPr>
          <a:xfrm>
            <a:off x="340135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4" type="title"/>
          </p:nvPr>
        </p:nvSpPr>
        <p:spPr>
          <a:xfrm>
            <a:off x="62632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5" type="subTitle"/>
          </p:nvPr>
        </p:nvSpPr>
        <p:spPr>
          <a:xfrm>
            <a:off x="626320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3" type="title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4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2" type="title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3" type="subTitle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4" type="title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24" name="Google Shape;224;p23"/>
          <p:cNvSpPr txBox="1"/>
          <p:nvPr>
            <p:ph idx="5" type="subTitle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9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6193475" y="1038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4462700" y="15452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4462600" y="19793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idx="2" type="title"/>
          </p:nvPr>
        </p:nvSpPr>
        <p:spPr>
          <a:xfrm>
            <a:off x="6122800" y="295005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3" type="subTitle"/>
          </p:nvPr>
        </p:nvSpPr>
        <p:spPr>
          <a:xfrm>
            <a:off x="6122800" y="33841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4" type="title"/>
          </p:nvPr>
        </p:nvSpPr>
        <p:spPr>
          <a:xfrm>
            <a:off x="2802587" y="292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5" type="subTitle"/>
          </p:nvPr>
        </p:nvSpPr>
        <p:spPr>
          <a:xfrm>
            <a:off x="2802487" y="336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idx="6" type="title"/>
          </p:nvPr>
        </p:nvSpPr>
        <p:spPr>
          <a:xfrm>
            <a:off x="582325" y="334325"/>
            <a:ext cx="802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4"/>
          <p:cNvSpPr txBox="1"/>
          <p:nvPr>
            <p:ph idx="7" type="title"/>
          </p:nvPr>
        </p:nvSpPr>
        <p:spPr>
          <a:xfrm>
            <a:off x="1142750" y="15734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8" type="subTitle"/>
          </p:nvPr>
        </p:nvSpPr>
        <p:spPr>
          <a:xfrm>
            <a:off x="1142650" y="2007538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 flipH="1">
            <a:off x="6940649" y="7975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536390" y="4330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1434301" y="4428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1263325" y="230930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2" type="subTitle"/>
          </p:nvPr>
        </p:nvSpPr>
        <p:spPr>
          <a:xfrm>
            <a:off x="40207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3" type="subTitle"/>
          </p:nvPr>
        </p:nvSpPr>
        <p:spPr>
          <a:xfrm>
            <a:off x="1263325" y="35604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idx="4" type="subTitle"/>
          </p:nvPr>
        </p:nvSpPr>
        <p:spPr>
          <a:xfrm>
            <a:off x="40207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5" type="subTitle"/>
          </p:nvPr>
        </p:nvSpPr>
        <p:spPr>
          <a:xfrm>
            <a:off x="67481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6" type="subTitle"/>
          </p:nvPr>
        </p:nvSpPr>
        <p:spPr>
          <a:xfrm>
            <a:off x="67481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1263325" y="1941650"/>
            <a:ext cx="1850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idx="7" type="title"/>
          </p:nvPr>
        </p:nvSpPr>
        <p:spPr>
          <a:xfrm>
            <a:off x="40207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title"/>
          </p:nvPr>
        </p:nvSpPr>
        <p:spPr>
          <a:xfrm>
            <a:off x="1263325" y="31793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9" type="title"/>
          </p:nvPr>
        </p:nvSpPr>
        <p:spPr>
          <a:xfrm>
            <a:off x="40207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title"/>
          </p:nvPr>
        </p:nvSpPr>
        <p:spPr>
          <a:xfrm>
            <a:off x="67481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14" type="title"/>
          </p:nvPr>
        </p:nvSpPr>
        <p:spPr>
          <a:xfrm>
            <a:off x="67481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 flipH="1">
            <a:off x="-3492100" y="270209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>
            <a:off x="2948086" y="384981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 flipH="1">
            <a:off x="6719333" y="327325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>
            <p:ph hasCustomPrompt="1" type="title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1" type="subTitle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64" name="Google Shape;264;p26"/>
          <p:cNvSpPr txBox="1"/>
          <p:nvPr>
            <p:ph hasCustomPrompt="1" idx="2" type="title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6"/>
          <p:cNvSpPr txBox="1"/>
          <p:nvPr>
            <p:ph idx="3" type="subTitle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66" name="Google Shape;266;p26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6"/>
          <p:cNvSpPr txBox="1"/>
          <p:nvPr>
            <p:ph idx="5" type="subTitle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68" name="Google Shape;268;p26"/>
          <p:cNvSpPr/>
          <p:nvPr/>
        </p:nvSpPr>
        <p:spPr>
          <a:xfrm>
            <a:off x="6829625" y="7542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5853640" y="2243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751551" y="2341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0" y="4533398"/>
            <a:ext cx="9143833" cy="610296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 txBox="1"/>
          <p:nvPr>
            <p:ph hasCustomPrompt="1" type="title"/>
          </p:nvPr>
        </p:nvSpPr>
        <p:spPr>
          <a:xfrm>
            <a:off x="7169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7"/>
          <p:cNvSpPr txBox="1"/>
          <p:nvPr>
            <p:ph idx="1" type="subTitle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hasCustomPrompt="1" idx="2" type="title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 txBox="1"/>
          <p:nvPr>
            <p:ph idx="3" type="subTitle"/>
          </p:nvPr>
        </p:nvSpPr>
        <p:spPr>
          <a:xfrm>
            <a:off x="35161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hasCustomPrompt="1" idx="4" type="title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7"/>
          <p:cNvSpPr txBox="1"/>
          <p:nvPr>
            <p:ph idx="5" type="subTitle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5694275" y="25911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2" type="subTitle"/>
          </p:nvPr>
        </p:nvSpPr>
        <p:spPr>
          <a:xfrm>
            <a:off x="5694275" y="1917725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28"/>
          <p:cNvSpPr txBox="1"/>
          <p:nvPr>
            <p:ph hasCustomPrompt="1" type="title"/>
          </p:nvPr>
        </p:nvSpPr>
        <p:spPr>
          <a:xfrm>
            <a:off x="1953775" y="2695650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8"/>
          <p:cNvSpPr txBox="1"/>
          <p:nvPr>
            <p:ph hasCustomPrompt="1" idx="3" type="title"/>
          </p:nvPr>
        </p:nvSpPr>
        <p:spPr>
          <a:xfrm>
            <a:off x="1953775" y="20223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8"/>
          <p:cNvSpPr txBox="1"/>
          <p:nvPr>
            <p:ph idx="4" type="subTitle"/>
          </p:nvPr>
        </p:nvSpPr>
        <p:spPr>
          <a:xfrm>
            <a:off x="5694275" y="3264500"/>
            <a:ext cx="15288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5" name="Google Shape;285;p28"/>
          <p:cNvSpPr txBox="1"/>
          <p:nvPr>
            <p:ph hasCustomPrompt="1" idx="5" type="title"/>
          </p:nvPr>
        </p:nvSpPr>
        <p:spPr>
          <a:xfrm>
            <a:off x="1953800" y="33690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8"/>
          <p:cNvSpPr/>
          <p:nvPr/>
        </p:nvSpPr>
        <p:spPr>
          <a:xfrm flipH="1">
            <a:off x="5399591" y="3717571"/>
            <a:ext cx="4453909" cy="1522471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 flipH="1">
            <a:off x="7618789" y="3415351"/>
            <a:ext cx="2189061" cy="109385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194077" y="1997543"/>
            <a:ext cx="1252660" cy="1204643"/>
            <a:chOff x="7384701" y="199425"/>
            <a:chExt cx="1572114" cy="1511851"/>
          </a:xfrm>
        </p:grpSpPr>
        <p:sp>
          <p:nvSpPr>
            <p:cNvPr id="290" name="Google Shape;290;p28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8"/>
          <p:cNvSpPr txBox="1"/>
          <p:nvPr>
            <p:ph idx="6" type="title"/>
          </p:nvPr>
        </p:nvSpPr>
        <p:spPr>
          <a:xfrm>
            <a:off x="582319" y="334320"/>
            <a:ext cx="7704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4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/>
          <p:nvPr/>
        </p:nvSpPr>
        <p:spPr>
          <a:xfrm>
            <a:off x="6831670" y="550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734750" y="4158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2940850" y="43233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29"/>
          <p:cNvSpPr txBox="1"/>
          <p:nvPr>
            <p:ph idx="3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29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" name="Google Shape;302;p29"/>
          <p:cNvSpPr txBox="1"/>
          <p:nvPr>
            <p:ph hasCustomPrompt="1" idx="4" type="title"/>
          </p:nvPr>
        </p:nvSpPr>
        <p:spPr>
          <a:xfrm>
            <a:off x="11567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3" name="Google Shape;303;p29"/>
          <p:cNvSpPr txBox="1"/>
          <p:nvPr>
            <p:ph hasCustomPrompt="1" idx="5" type="title"/>
          </p:nvPr>
        </p:nvSpPr>
        <p:spPr>
          <a:xfrm>
            <a:off x="37928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hasCustomPrompt="1" idx="6" type="title"/>
          </p:nvPr>
        </p:nvSpPr>
        <p:spPr>
          <a:xfrm>
            <a:off x="6429250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 1">
  <p:cSld name="CUSTOM_24_1">
    <p:bg>
      <p:bgPr>
        <a:solidFill>
          <a:schemeClr val="accen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/>
          <p:nvPr/>
        </p:nvSpPr>
        <p:spPr>
          <a:xfrm>
            <a:off x="43628" y="84973"/>
            <a:ext cx="1779619" cy="91613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5633650" y="4158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733475" y="427960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0" name="Google Shape;310;p30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1" name="Google Shape;311;p30"/>
          <p:cNvSpPr txBox="1"/>
          <p:nvPr>
            <p:ph idx="3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30"/>
          <p:cNvSpPr txBox="1"/>
          <p:nvPr>
            <p:ph type="title"/>
          </p:nvPr>
        </p:nvSpPr>
        <p:spPr>
          <a:xfrm>
            <a:off x="2004299" y="334325"/>
            <a:ext cx="6282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hasCustomPrompt="1" idx="4" type="title"/>
          </p:nvPr>
        </p:nvSpPr>
        <p:spPr>
          <a:xfrm>
            <a:off x="11567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30"/>
          <p:cNvSpPr txBox="1"/>
          <p:nvPr>
            <p:ph hasCustomPrompt="1" idx="5" type="title"/>
          </p:nvPr>
        </p:nvSpPr>
        <p:spPr>
          <a:xfrm>
            <a:off x="37928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0"/>
          <p:cNvSpPr txBox="1"/>
          <p:nvPr>
            <p:ph hasCustomPrompt="1" idx="6" type="title"/>
          </p:nvPr>
        </p:nvSpPr>
        <p:spPr>
          <a:xfrm>
            <a:off x="6429250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0" name="Google Shape;320;p32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321" name="Google Shape;321;p32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2"/>
          <p:cNvSpPr/>
          <p:nvPr/>
        </p:nvSpPr>
        <p:spPr>
          <a:xfrm>
            <a:off x="-152425" y="4064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subTitle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4581970" y="31622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4581975" y="761024"/>
            <a:ext cx="37173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/>
          <p:nvPr/>
        </p:nvSpPr>
        <p:spPr>
          <a:xfrm>
            <a:off x="2024625" y="4109451"/>
            <a:ext cx="2749424" cy="137388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6733475" y="3010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>
            <p:ph idx="1" type="subTitle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" type="subTitle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3" type="subTitle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4" type="subTitle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41" name="Google Shape;341;p36"/>
          <p:cNvSpPr txBox="1"/>
          <p:nvPr>
            <p:ph idx="2" type="subTitle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42" name="Google Shape;342;p36"/>
          <p:cNvSpPr txBox="1"/>
          <p:nvPr>
            <p:ph idx="3" type="subTitle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4" type="subTitle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8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457494" y="3683251"/>
            <a:ext cx="2703102" cy="305525"/>
          </a:xfrm>
          <a:custGeom>
            <a:rect b="b" l="l" r="r" t="t"/>
            <a:pathLst>
              <a:path extrusionOk="0" h="12221" w="84327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0" y="3785651"/>
            <a:ext cx="950719" cy="186325"/>
          </a:xfrm>
          <a:custGeom>
            <a:rect b="b" l="l" r="r" t="t"/>
            <a:pathLst>
              <a:path extrusionOk="0" h="7453" w="29659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065975" y="3677225"/>
            <a:ext cx="3452415" cy="311549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38"/>
          <p:cNvSpPr txBox="1"/>
          <p:nvPr>
            <p:ph idx="1" type="subTitle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55" name="Google Shape;355;p38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356" name="Google Shape;356;p38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8"/>
          <p:cNvSpPr/>
          <p:nvPr/>
        </p:nvSpPr>
        <p:spPr>
          <a:xfrm>
            <a:off x="7691175" y="11766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3"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9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362" name="Google Shape;362;p3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9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-991312" y="3931573"/>
            <a:ext cx="3062613" cy="36931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0" y="4284527"/>
            <a:ext cx="9143833" cy="859147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9"/>
          <p:cNvSpPr txBox="1"/>
          <p:nvPr>
            <p:ph idx="2" type="subTitle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BF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320578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6772253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59050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54" name="Google Shape;54;p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1747777" y="4458293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subTitle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4" type="subTitle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/>
          <p:nvPr/>
        </p:nvSpPr>
        <p:spPr>
          <a:xfrm>
            <a:off x="-1163099" y="2720950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2247520" y="3599491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7619578" y="273638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6134550" y="342111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7204628" y="41116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-678222" y="3421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">
    <p:bg>
      <p:bgPr>
        <a:solidFill>
          <a:srgbClr val="9E9E9E">
            <a:alpha val="0"/>
          </a:srgb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259050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66" name="Google Shape;66;p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solidFill>
              <a:srgbClr val="F79750"/>
            </a:solidFill>
            <a:ln cap="flat" cmpd="sng" w="19050">
              <a:solidFill>
                <a:srgbClr val="F797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solidFill>
              <a:srgbClr val="F79750"/>
            </a:solidFill>
            <a:ln cap="flat" cmpd="sng" w="9525">
              <a:solidFill>
                <a:srgbClr val="F797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79750"/>
            </a:solidFill>
            <a:ln cap="flat" cmpd="sng" w="9525">
              <a:solidFill>
                <a:srgbClr val="F797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/>
          <p:nvPr/>
        </p:nvSpPr>
        <p:spPr>
          <a:xfrm>
            <a:off x="1747777" y="4458293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idx="1" type="subTitle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" type="subTitle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3" type="subTitle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4" type="subTitle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7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80" name="Google Shape;80;p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7542870" y="4318632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6423825" y="42814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2055050" y="295285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-715524" y="359682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122788" y="23120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3230604" y="158274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-859924" y="215390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62025" y="4268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0" name="Google Shape;100;p9"/>
          <p:cNvSpPr/>
          <p:nvPr/>
        </p:nvSpPr>
        <p:spPr>
          <a:xfrm rot="10800000">
            <a:off x="1460996" y="5344026"/>
            <a:ext cx="262500" cy="2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4921525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254125" y="3924255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6395452" y="4211718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1148253" y="9697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-336775" y="16544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108" name="Google Shape;108;p10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7362075" y="2028813"/>
            <a:ext cx="2715369" cy="816457"/>
          </a:xfrm>
          <a:custGeom>
            <a:rect b="b" l="l" r="r" t="t"/>
            <a:pathLst>
              <a:path extrusionOk="0" h="15077" w="50143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1124900" y="1492375"/>
            <a:ext cx="7304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2039275" y="2529150"/>
            <a:ext cx="5071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</a:t>
            </a:r>
            <a:r>
              <a:rPr lang="en" sz="3600"/>
              <a:t> 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FLIGHT DELAYS</a:t>
            </a:r>
            <a:endParaRPr sz="6000"/>
          </a:p>
        </p:txBody>
      </p:sp>
      <p:sp>
        <p:nvSpPr>
          <p:cNvPr id="392" name="Google Shape;392;p42"/>
          <p:cNvSpPr txBox="1"/>
          <p:nvPr>
            <p:ph idx="1" type="subTitle"/>
          </p:nvPr>
        </p:nvSpPr>
        <p:spPr>
          <a:xfrm>
            <a:off x="2776375" y="2426900"/>
            <a:ext cx="58737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W261 Final Project Phase II – Group 11 – March 20, 2022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Jeff Adams, Jenny Conde, Dante Malagrino, Joy Moglia, Ram Senthamarai </a:t>
            </a:r>
            <a:endParaRPr sz="1400"/>
          </a:p>
        </p:txBody>
      </p:sp>
      <p:grpSp>
        <p:nvGrpSpPr>
          <p:cNvPr id="393" name="Google Shape;393;p42"/>
          <p:cNvGrpSpPr/>
          <p:nvPr/>
        </p:nvGrpSpPr>
        <p:grpSpPr>
          <a:xfrm>
            <a:off x="5452275" y="4549150"/>
            <a:ext cx="3503860" cy="594361"/>
            <a:chOff x="1302575" y="4155200"/>
            <a:chExt cx="3503860" cy="594361"/>
          </a:xfrm>
        </p:grpSpPr>
        <p:pic>
          <p:nvPicPr>
            <p:cNvPr id="394" name="Google Shape;39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29950" y="4155200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2075" y="4155200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2575" y="4155200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84700" y="4155200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57325" y="4155200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43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404" name="Google Shape;404;p43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05" name="Google Shape;405;p43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406" name="Google Shape;406;p43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3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3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3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8" name="Google Shape;418;p43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419" name="Google Shape;419;p43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20" name="Google Shape;420;p43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421" name="Google Shape;421;p43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43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434" name="Google Shape;434;p43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5" name="Google Shape;435;p43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436" name="Google Shape;436;p43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6" name="Google Shape;446;p43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447" name="Google Shape;447;p43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  <p:grpSp>
        <p:nvGrpSpPr>
          <p:cNvPr id="448" name="Google Shape;448;p43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449" name="Google Shape;449;p43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50" name="Google Shape;450;p43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451" name="Google Shape;451;p43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3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3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3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3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3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3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3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3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3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3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3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43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464" name="Google Shape;464;p43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44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481" name="Google Shape;481;p44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82" name="Google Shape;482;p44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483" name="Google Shape;483;p44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484" name="Google Shape;484;p44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485" name="Google Shape;485;p44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486" name="Google Shape;486;p44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Google Shape;487;p44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488" name="Google Shape;488;p44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489" name="Google Shape;489;p44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490" name="Google Shape;490;p44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492" name="Google Shape;492;p44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493" name="Google Shape;493;p44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494" name="Google Shape;494;p44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95" name="Google Shape;495;p44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496" name="Google Shape;496;p44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97" name="Google Shape;497;p44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498" name="Google Shape;498;p44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4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4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44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4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4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44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44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4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4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4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4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44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511" name="Google Shape;511;p44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12" name="Google Shape;512;p44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513" name="Google Shape;513;p44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4" name="Google Shape;514;p44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5" name="Google Shape;515;p44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6" name="Google Shape;516;p44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19" name="Google Shape;519;p44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20" name="Google Shape;520;p44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21" name="Google Shape;521;p44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22" name="Google Shape;522;p44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23" name="Google Shape;523;p44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24" name="Google Shape;524;p44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  <p:grpSp>
        <p:nvGrpSpPr>
          <p:cNvPr id="525" name="Google Shape;525;p44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526" name="Google Shape;526;p44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27" name="Google Shape;527;p44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528" name="Google Shape;528;p44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44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44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44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44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4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4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4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4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4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4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0" name="Google Shape;540;p44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541" name="Google Shape;541;p44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45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558" name="Google Shape;558;p45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9" name="Google Shape;559;p45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560" name="Google Shape;560;p45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563" name="Google Shape;563;p45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</a:rPr>
                  <a:t>T1</a:t>
                </a: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65" name="Google Shape;565;p45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566" name="Google Shape;566;p45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567" name="Google Shape;567;p45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20E2F"/>
                    </a:solidFill>
                  </a:rPr>
                  <a:t>T</a:t>
                </a:r>
                <a:r>
                  <a:rPr lang="en">
                    <a:solidFill>
                      <a:srgbClr val="020E2F"/>
                    </a:solidFill>
                  </a:rPr>
                  <a:t>2</a:t>
                </a:r>
                <a:endParaRPr>
                  <a:solidFill>
                    <a:srgbClr val="020E2F"/>
                  </a:solidFill>
                </a:endParaRPr>
              </a:p>
            </p:txBody>
          </p:sp>
          <p:sp>
            <p:nvSpPr>
              <p:cNvPr id="568" name="Google Shape;568;p45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569" name="Google Shape;569;p45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70" name="Google Shape;570;p45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571" name="Google Shape;571;p45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</p:grpSp>
      </p:grpSp>
      <p:grpSp>
        <p:nvGrpSpPr>
          <p:cNvPr id="572" name="Google Shape;572;p45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573" name="Google Shape;573;p45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74" name="Google Shape;574;p45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575" name="Google Shape;575;p45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5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5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5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5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7" name="Google Shape;587;p45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588" name="Google Shape;588;p45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89" name="Google Shape;589;p45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590" name="Google Shape;590;p45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  <p:grpSp>
        <p:nvGrpSpPr>
          <p:cNvPr id="602" name="Google Shape;602;p45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603" name="Google Shape;603;p45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04" name="Google Shape;604;p45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605" name="Google Shape;605;p45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rgbClr val="9E9E9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rgbClr val="9E9E9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rgbClr val="9E9E9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7" name="Google Shape;617;p45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618" name="Google Shape;618;p45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6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635" name="Google Shape;635;p46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36" name="Google Shape;636;p46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637" name="Google Shape;637;p46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38" name="Google Shape;638;p46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1" name="Google Shape;641;p46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</p:grpSp>
      </p:grpSp>
      <p:grpSp>
        <p:nvGrpSpPr>
          <p:cNvPr id="649" name="Google Shape;649;p46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650" name="Google Shape;650;p46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51" name="Google Shape;651;p46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652" name="Google Shape;652;p46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Google Shape;653;p46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Google Shape;654;p46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Google Shape;655;p46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6" name="Google Shape;656;p46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7" name="Google Shape;657;p46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Google Shape;659;p46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Google Shape;660;p46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Google Shape;662;p46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Google Shape;663;p46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4" name="Google Shape;664;p46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665" name="Google Shape;665;p46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66" name="Google Shape;666;p46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667" name="Google Shape;667;p46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68" name="Google Shape;668;p46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69" name="Google Shape;669;p46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1" name="Google Shape;671;p46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2" name="Google Shape;672;p46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4" name="Google Shape;674;p46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5" name="Google Shape;675;p46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6" name="Google Shape;676;p46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7" name="Google Shape;677;p46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678" name="Google Shape;678;p46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</p:grpSp>
      </p:grpSp>
      <p:grpSp>
        <p:nvGrpSpPr>
          <p:cNvPr id="679" name="Google Shape;679;p46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680" name="Google Shape;680;p46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81" name="Google Shape;681;p46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682" name="Google Shape;682;p46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Google Shape;683;p46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Google Shape;684;p46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Google Shape;685;p46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Google Shape;686;p46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Google Shape;687;p46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Google Shape;689;p46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Google Shape;690;p46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92" name="Google Shape;692;p46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Google Shape;693;p46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94" name="Google Shape;694;p46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695" name="Google Shape;695;p46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47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712" name="Google Shape;712;p47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13" name="Google Shape;713;p47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714" name="Google Shape;714;p47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</p:grpSp>
      </p:grpSp>
      <p:grpSp>
        <p:nvGrpSpPr>
          <p:cNvPr id="726" name="Google Shape;726;p47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727" name="Google Shape;727;p47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28" name="Google Shape;728;p47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729" name="Google Shape;729;p47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V4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V4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V4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41" name="Google Shape;741;p47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742" name="Google Shape;742;p47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43" name="Google Shape;743;p47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744" name="Google Shape;744;p47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T7</a:t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T7</a:t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T7</a:t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</p:grpSp>
      </p:grpSp>
      <p:grpSp>
        <p:nvGrpSpPr>
          <p:cNvPr id="756" name="Google Shape;756;p47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757" name="Google Shape;757;p47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58" name="Google Shape;758;p47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759" name="Google Shape;759;p47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V7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V7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V7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71" name="Google Shape;771;p47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772" name="Google Shape;772;p47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8"/>
          <p:cNvGrpSpPr/>
          <p:nvPr/>
        </p:nvGrpSpPr>
        <p:grpSpPr>
          <a:xfrm>
            <a:off x="1098806" y="1683250"/>
            <a:ext cx="5902825" cy="509400"/>
            <a:chOff x="489206" y="1530850"/>
            <a:chExt cx="5902825" cy="509400"/>
          </a:xfrm>
        </p:grpSpPr>
        <p:sp>
          <p:nvSpPr>
            <p:cNvPr id="789" name="Google Shape;789;p48"/>
            <p:cNvSpPr txBox="1"/>
            <p:nvPr/>
          </p:nvSpPr>
          <p:spPr>
            <a:xfrm>
              <a:off x="489206" y="15854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2015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90" name="Google Shape;790;p48"/>
            <p:cNvGrpSpPr/>
            <p:nvPr/>
          </p:nvGrpSpPr>
          <p:grpSpPr>
            <a:xfrm>
              <a:off x="1359231" y="1530850"/>
              <a:ext cx="5032800" cy="509400"/>
              <a:chOff x="1160775" y="1700000"/>
              <a:chExt cx="5032800" cy="509400"/>
            </a:xfrm>
          </p:grpSpPr>
          <p:sp>
            <p:nvSpPr>
              <p:cNvPr id="791" name="Google Shape;791;p48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T1</a:t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T8</a:t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T2</a:t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T9</a:t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T9</a:t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T9</a:t>
                </a:r>
                <a:endParaRPr/>
              </a:p>
            </p:txBody>
          </p:sp>
        </p:grpSp>
      </p:grpSp>
      <p:grpSp>
        <p:nvGrpSpPr>
          <p:cNvPr id="803" name="Google Shape;803;p48"/>
          <p:cNvGrpSpPr/>
          <p:nvPr/>
        </p:nvGrpSpPr>
        <p:grpSpPr>
          <a:xfrm>
            <a:off x="1098806" y="2363492"/>
            <a:ext cx="5902825" cy="509400"/>
            <a:chOff x="489206" y="2317050"/>
            <a:chExt cx="5902825" cy="509400"/>
          </a:xfrm>
        </p:grpSpPr>
        <p:sp>
          <p:nvSpPr>
            <p:cNvPr id="804" name="Google Shape;804;p48"/>
            <p:cNvSpPr txBox="1"/>
            <p:nvPr/>
          </p:nvSpPr>
          <p:spPr>
            <a:xfrm>
              <a:off x="489206" y="237165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2016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05" name="Google Shape;805;p48"/>
            <p:cNvGrpSpPr/>
            <p:nvPr/>
          </p:nvGrpSpPr>
          <p:grpSpPr>
            <a:xfrm>
              <a:off x="1359231" y="2317050"/>
              <a:ext cx="5032800" cy="509400"/>
              <a:chOff x="1160775" y="1700000"/>
              <a:chExt cx="5032800" cy="509400"/>
            </a:xfrm>
          </p:grpSpPr>
          <p:sp>
            <p:nvSpPr>
              <p:cNvPr id="806" name="Google Shape;806;p48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V1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T3</a:t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V2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T4</a:t>
                </a:r>
                <a:endParaRPr/>
              </a:p>
            </p:txBody>
          </p:sp>
        </p:grpSp>
      </p:grpSp>
      <p:grpSp>
        <p:nvGrpSpPr>
          <p:cNvPr id="818" name="Google Shape;818;p48"/>
          <p:cNvGrpSpPr/>
          <p:nvPr/>
        </p:nvGrpSpPr>
        <p:grpSpPr>
          <a:xfrm>
            <a:off x="1098806" y="3043733"/>
            <a:ext cx="5902825" cy="509400"/>
            <a:chOff x="489206" y="2934100"/>
            <a:chExt cx="5902825" cy="509400"/>
          </a:xfrm>
        </p:grpSpPr>
        <p:sp>
          <p:nvSpPr>
            <p:cNvPr id="819" name="Google Shape;819;p48"/>
            <p:cNvSpPr txBox="1"/>
            <p:nvPr/>
          </p:nvSpPr>
          <p:spPr>
            <a:xfrm>
              <a:off x="489206" y="2988700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2017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20" name="Google Shape;820;p48"/>
            <p:cNvGrpSpPr/>
            <p:nvPr/>
          </p:nvGrpSpPr>
          <p:grpSpPr>
            <a:xfrm>
              <a:off x="1359231" y="2934100"/>
              <a:ext cx="5032800" cy="509400"/>
              <a:chOff x="1160775" y="1700000"/>
              <a:chExt cx="5032800" cy="509400"/>
            </a:xfrm>
          </p:grpSpPr>
          <p:sp>
            <p:nvSpPr>
              <p:cNvPr id="821" name="Google Shape;821;p48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T5</a:t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 b="1"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 b="1"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V3</a:t>
                </a:r>
                <a:endParaRPr b="1"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T6</a:t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T4</a:t>
                </a:r>
                <a:endParaRPr b="1"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T4</a:t>
                </a:r>
                <a:endParaRPr b="1"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T4</a:t>
                </a:r>
                <a:endParaRPr b="1"/>
              </a:p>
            </p:txBody>
          </p:sp>
        </p:grpSp>
      </p:grpSp>
      <p:grpSp>
        <p:nvGrpSpPr>
          <p:cNvPr id="833" name="Google Shape;833;p48"/>
          <p:cNvGrpSpPr/>
          <p:nvPr/>
        </p:nvGrpSpPr>
        <p:grpSpPr>
          <a:xfrm>
            <a:off x="1098806" y="3723975"/>
            <a:ext cx="5902825" cy="509400"/>
            <a:chOff x="489206" y="3571575"/>
            <a:chExt cx="5902825" cy="509400"/>
          </a:xfrm>
        </p:grpSpPr>
        <p:sp>
          <p:nvSpPr>
            <p:cNvPr id="834" name="Google Shape;834;p48"/>
            <p:cNvSpPr txBox="1"/>
            <p:nvPr/>
          </p:nvSpPr>
          <p:spPr>
            <a:xfrm>
              <a:off x="489206" y="3626175"/>
              <a:ext cx="68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2018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35" name="Google Shape;835;p48"/>
            <p:cNvGrpSpPr/>
            <p:nvPr/>
          </p:nvGrpSpPr>
          <p:grpSpPr>
            <a:xfrm>
              <a:off x="1359231" y="3571575"/>
              <a:ext cx="5032800" cy="509400"/>
              <a:chOff x="1160775" y="1700000"/>
              <a:chExt cx="5032800" cy="509400"/>
            </a:xfrm>
          </p:grpSpPr>
          <p:sp>
            <p:nvSpPr>
              <p:cNvPr id="836" name="Google Shape;836;p48"/>
              <p:cNvSpPr/>
              <p:nvPr/>
            </p:nvSpPr>
            <p:spPr>
              <a:xfrm>
                <a:off x="1160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1580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1999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V5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2418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2838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3257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V8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3677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40965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45159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V6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49353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V9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53547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V9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5774175" y="1700000"/>
                <a:ext cx="419400" cy="509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V9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848" name="Google Shape;848;p48"/>
          <p:cNvGrpSpPr/>
          <p:nvPr/>
        </p:nvGrpSpPr>
        <p:grpSpPr>
          <a:xfrm>
            <a:off x="1968831" y="1094250"/>
            <a:ext cx="5032800" cy="509400"/>
            <a:chOff x="1160775" y="1700000"/>
            <a:chExt cx="5032800" cy="509400"/>
          </a:xfrm>
        </p:grpSpPr>
        <p:sp>
          <p:nvSpPr>
            <p:cNvPr id="849" name="Google Shape;849;p48"/>
            <p:cNvSpPr/>
            <p:nvPr/>
          </p:nvSpPr>
          <p:spPr>
            <a:xfrm>
              <a:off x="1160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1580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F</a:t>
              </a:r>
              <a:endParaRPr b="1" sz="1800"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1999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418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838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M</a:t>
              </a:r>
              <a:endParaRPr b="1" sz="1800"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3257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677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J</a:t>
              </a:r>
              <a:endParaRPr b="1" sz="1800"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0965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</a:t>
              </a:r>
              <a:endParaRPr b="1" sz="1800"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159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S</a:t>
              </a:r>
              <a:endParaRPr b="1" sz="1800"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9353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O</a:t>
              </a:r>
              <a:endParaRPr b="1" sz="1800"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53547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</a:t>
              </a:r>
              <a:endParaRPr b="1" sz="1800"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5774175" y="1700000"/>
              <a:ext cx="419400" cy="509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D</a:t>
              </a:r>
              <a:endParaRPr b="1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