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8789468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8789468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W261 Final Project Phase I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Group 11 - Jeff Adams, Jenny Conde, Dante Malagrino, Joy Moglia, Ram Senthamarai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March 13, 2022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