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6" r:id="rId3"/>
    <p:sldMasterId id="2147483727"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ato"/>
      <p:regular r:id="rId13"/>
      <p:bold r:id="rId14"/>
      <p:italic r:id="rId15"/>
      <p:boldItalic r:id="rId16"/>
    </p:embeddedFont>
    <p:embeddedFont>
      <p:font typeface="Bebas Neue"/>
      <p:regular r:id="rId17"/>
    </p:embeddedFont>
    <p:embeddedFont>
      <p:font typeface="Lato Black"/>
      <p:bold r:id="rId18"/>
      <p:boldItalic r:id="rId19"/>
    </p:embeddedFont>
    <p:embeddedFont>
      <p:font typeface="Poppins Medium"/>
      <p:regular r:id="rId20"/>
      <p:bold r:id="rId21"/>
      <p:italic r:id="rId22"/>
      <p:boldItalic r:id="rId23"/>
    </p:embeddedFont>
    <p:embeddedFont>
      <p:font typeface="Poppins Black"/>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Medium-regular.fntdata"/><Relationship Id="rId22" Type="http://schemas.openxmlformats.org/officeDocument/2006/relationships/font" Target="fonts/PoppinsMedium-italic.fntdata"/><Relationship Id="rId21" Type="http://schemas.openxmlformats.org/officeDocument/2006/relationships/font" Target="fonts/PoppinsMedium-bold.fntdata"/><Relationship Id="rId24" Type="http://schemas.openxmlformats.org/officeDocument/2006/relationships/font" Target="fonts/PoppinsBlack-bold.fntdata"/><Relationship Id="rId23" Type="http://schemas.openxmlformats.org/officeDocument/2006/relationships/font" Target="fonts/Poppins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font" Target="fonts/Poppins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ato-regular.fntdata"/><Relationship Id="rId12" Type="http://schemas.openxmlformats.org/officeDocument/2006/relationships/slide" Target="slides/slide7.xml"/><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BebasNeue-regular.fntdata"/><Relationship Id="rId16" Type="http://schemas.openxmlformats.org/officeDocument/2006/relationships/font" Target="fonts/Lato-boldItalic.fntdata"/><Relationship Id="rId19" Type="http://schemas.openxmlformats.org/officeDocument/2006/relationships/font" Target="fonts/LatoBlack-boldItalic.fntdata"/><Relationship Id="rId18" Type="http://schemas.openxmlformats.org/officeDocument/2006/relationships/font" Target="fonts/La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f6178a98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f6178a98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[JEFF]</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are a business that seeks to predict flight delays and sell these predictions to airlines. This is an important problem because flight delays cause billions of dollars in losses to airlines each year.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19ca618f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19ca618f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a:p>
            <a:pPr indent="0" lvl="0" marL="0" rtl="0" algn="l">
              <a:spcBef>
                <a:spcPts val="0"/>
              </a:spcBef>
              <a:spcAft>
                <a:spcPts val="0"/>
              </a:spcAft>
              <a:buNone/>
            </a:pPr>
            <a:r>
              <a:rPr lang="en"/>
              <a:t>Using historical flight and weather information, our model will predict a 15-minute or longer delay for a departing flight 2 hours before</a:t>
            </a:r>
            <a:r>
              <a:rPr lang="en"/>
              <a:t> departure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Other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Target ___ market first, which helps us develop an evaluation metric for our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OLD:</a:t>
            </a:r>
            <a:endParaRPr/>
          </a:p>
          <a:p>
            <a:pPr indent="0" lvl="0" marL="0" rtl="0" algn="l">
              <a:spcBef>
                <a:spcPts val="0"/>
              </a:spcBef>
              <a:spcAft>
                <a:spcPts val="0"/>
              </a:spcAft>
              <a:buClr>
                <a:schemeClr val="dk1"/>
              </a:buClr>
              <a:buSzPts val="1100"/>
              <a:buFont typeface="Arial"/>
              <a:buNone/>
            </a:pPr>
            <a:r>
              <a:rPr lang="en">
                <a:solidFill>
                  <a:schemeClr val="dk1"/>
                </a:solidFill>
              </a:rPr>
              <a:t>Delayed flights have a financial and emotional impact on passengers, airlines and airports.  Several studies have quantified the financial impact in terms of billions of dollars, just in the United States.  While avoiding delays can be impossible, improving the ability to predict them can help mitigate consequences.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19ca618f7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19ca618f7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[DANTE]</a:t>
            </a:r>
            <a:endParaRPr/>
          </a:p>
          <a:p>
            <a:pPr indent="0" lvl="0" marL="0" rtl="0" algn="l">
              <a:spcBef>
                <a:spcPts val="0"/>
              </a:spcBef>
              <a:spcAft>
                <a:spcPts val="0"/>
              </a:spcAft>
              <a:buNone/>
            </a:pPr>
            <a:r>
              <a:rPr lang="en"/>
              <a:t>“If you can’t measure it, it doesn’t perform.” -  Airlines will be more impacted by False Positives than Negatives; so we have chosen a F-beta score that </a:t>
            </a:r>
            <a:r>
              <a:rPr lang="en"/>
              <a:t>weights precision over recall.  Predicting on-time departure for a delayed flight would be no different than the status-quo, while predicting delay for a flight that leaves on-time could have damaging consequences in the event of containing measures being taken in response to our prediction.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Our airline clients want to avoid false positives, so we use a F-beta score that weights precision higher than recall.</a:t>
            </a:r>
            <a:endParaRPr/>
          </a:p>
          <a:p>
            <a:pPr indent="0" lvl="0" marL="0" rtl="0" algn="l">
              <a:spcBef>
                <a:spcPts val="0"/>
              </a:spcBef>
              <a:spcAft>
                <a:spcPts val="0"/>
              </a:spcAft>
              <a:buNone/>
            </a:pPr>
            <a:r>
              <a:rPr lang="en"/>
              <a:t>High false positive rate = delay mitigation processes might be more expensive than just living with the delay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19ca618f7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19ca618f7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[RAM]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graphic illustrates how we will be joining </a:t>
            </a:r>
            <a:r>
              <a:rPr lang="en">
                <a:solidFill>
                  <a:schemeClr val="dk1"/>
                </a:solidFill>
              </a:rPr>
              <a:t>multiple datasets. Our combined dataset has over 30 million flights between about 370 airports in the United States and 40 million weather observations from 700 weather stations.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Key points (for any questions):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Addressing Scale</a:t>
            </a:r>
            <a:endParaRPr>
              <a:solidFill>
                <a:schemeClr val="dk1"/>
              </a:solidFill>
            </a:endParaRPr>
          </a:p>
          <a:p>
            <a:pPr indent="-298450" lvl="0" marL="914400" rtl="0" algn="l">
              <a:spcBef>
                <a:spcPts val="0"/>
              </a:spcBef>
              <a:spcAft>
                <a:spcPts val="0"/>
              </a:spcAft>
              <a:buClr>
                <a:schemeClr val="dk1"/>
              </a:buClr>
              <a:buSzPts val="1100"/>
              <a:buChar char="●"/>
            </a:pPr>
            <a:r>
              <a:rPr lang="en">
                <a:solidFill>
                  <a:schemeClr val="dk1"/>
                </a:solidFill>
              </a:rPr>
              <a:t>12,000 weather stations to 700 weather stations near 372 airports.</a:t>
            </a:r>
            <a:endParaRPr>
              <a:solidFill>
                <a:schemeClr val="dk1"/>
              </a:solidFill>
            </a:endParaRPr>
          </a:p>
          <a:p>
            <a:pPr indent="-298450" lvl="0" marL="914400" rtl="0" algn="l">
              <a:spcBef>
                <a:spcPts val="0"/>
              </a:spcBef>
              <a:spcAft>
                <a:spcPts val="0"/>
              </a:spcAft>
              <a:buClr>
                <a:schemeClr val="dk1"/>
              </a:buClr>
              <a:buSzPts val="1100"/>
              <a:buChar char="●"/>
            </a:pPr>
            <a:r>
              <a:rPr lang="en">
                <a:solidFill>
                  <a:schemeClr val="dk1"/>
                </a:solidFill>
              </a:rPr>
              <a:t>630 million observations to about 40 million observations.</a:t>
            </a:r>
            <a:endParaRPr>
              <a:solidFill>
                <a:schemeClr val="dk1"/>
              </a:solidFill>
            </a:endParaRPr>
          </a:p>
          <a:p>
            <a:pPr indent="-298450" lvl="0" marL="914400" rtl="0" algn="l">
              <a:spcBef>
                <a:spcPts val="0"/>
              </a:spcBef>
              <a:spcAft>
                <a:spcPts val="0"/>
              </a:spcAft>
              <a:buClr>
                <a:schemeClr val="dk1"/>
              </a:buClr>
              <a:buSzPts val="1100"/>
              <a:buChar char="●"/>
            </a:pPr>
            <a:r>
              <a:rPr lang="en">
                <a:solidFill>
                  <a:schemeClr val="dk1"/>
                </a:solidFill>
              </a:rPr>
              <a:t>31 million flights between 372 airports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Joins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IATA &lt;-&gt; ICAO, IANA for TZ.</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Ball Tree based KNN using latitude and longitude. Upto 5 weather stations within a 20 mile radius.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Date + hour of day as partition key.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19ca618f7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19ca618f7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a:t>
            </a:r>
            <a:endParaRPr/>
          </a:p>
          <a:p>
            <a:pPr indent="0" lvl="0" marL="0" rtl="0" algn="l">
              <a:spcBef>
                <a:spcPts val="0"/>
              </a:spcBef>
              <a:spcAft>
                <a:spcPts val="0"/>
              </a:spcAft>
              <a:buNone/>
            </a:pPr>
            <a:r>
              <a:rPr lang="en"/>
              <a:t>An initial exploration of the data shows an unbalanced dataset, with the majority of flights being on time.  Also, flights later in the day tend to be delayed more frequently.  This could be the result of delay propagation, which is not surprising since delayed flight arrival is a common cause for delayed </a:t>
            </a:r>
            <a:r>
              <a:rPr lang="en">
                <a:solidFill>
                  <a:schemeClr val="dk1"/>
                </a:solidFill>
              </a:rPr>
              <a:t>departure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Target class is unbalanced</a:t>
            </a:r>
            <a:endParaRPr/>
          </a:p>
          <a:p>
            <a:pPr indent="0" lvl="0" marL="0" rtl="0" algn="l">
              <a:spcBef>
                <a:spcPts val="0"/>
              </a:spcBef>
              <a:spcAft>
                <a:spcPts val="0"/>
              </a:spcAft>
              <a:buNone/>
            </a:pPr>
            <a:r>
              <a:rPr lang="en"/>
              <a:t>Flights later in the day tend to be more delayed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Flight delays tend to grow towards the end of the day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19ca618f7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19ca618f7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rPr lang="en"/>
              <a:t>We made good progress this week.  In Phase II, we will join the datasets, do more EDA and data preprocessing, perform feature engineering, and run a baseline model if time allows.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19de0e6f0f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119de0e6f0f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grpSp>
        <p:nvGrpSpPr>
          <p:cNvPr id="9" name="Google Shape;9;p2"/>
          <p:cNvGrpSpPr/>
          <p:nvPr/>
        </p:nvGrpSpPr>
        <p:grpSpPr>
          <a:xfrm>
            <a:off x="1329477" y="1798619"/>
            <a:ext cx="1171773" cy="564308"/>
            <a:chOff x="1329477" y="1798619"/>
            <a:chExt cx="1171773" cy="564308"/>
          </a:xfrm>
        </p:grpSpPr>
        <p:sp>
          <p:nvSpPr>
            <p:cNvPr id="10" name="Google Shape;10;p2"/>
            <p:cNvSpPr/>
            <p:nvPr/>
          </p:nvSpPr>
          <p:spPr>
            <a:xfrm>
              <a:off x="1844541" y="1845359"/>
              <a:ext cx="104307" cy="55063"/>
            </a:xfrm>
            <a:custGeom>
              <a:rect b="b" l="l" r="r" t="t"/>
              <a:pathLst>
                <a:path extrusionOk="0" h="1429" w="2707">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867044" y="1864972"/>
              <a:ext cx="75370" cy="31558"/>
            </a:xfrm>
            <a:custGeom>
              <a:rect b="b" l="l" r="r" t="t"/>
              <a:pathLst>
                <a:path extrusionOk="0" h="819" w="1956">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962335" y="1895567"/>
              <a:ext cx="105001" cy="55063"/>
            </a:xfrm>
            <a:custGeom>
              <a:rect b="b" l="l" r="r" t="t"/>
              <a:pathLst>
                <a:path extrusionOk="0" h="1429" w="2725">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985532" y="1915180"/>
              <a:ext cx="75370" cy="31597"/>
            </a:xfrm>
            <a:custGeom>
              <a:rect b="b" l="l" r="r" t="t"/>
              <a:pathLst>
                <a:path extrusionOk="0" h="820" w="1956">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944957" y="2169494"/>
              <a:ext cx="139102" cy="74753"/>
            </a:xfrm>
            <a:custGeom>
              <a:rect b="b" l="l" r="r" t="t"/>
              <a:pathLst>
                <a:path extrusionOk="0" h="1940" w="361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599243" y="1798619"/>
              <a:ext cx="439771" cy="202450"/>
            </a:xfrm>
            <a:custGeom>
              <a:rect b="b" l="l" r="r" t="t"/>
              <a:pathLst>
                <a:path extrusionOk="0" h="5254" w="11413">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48782" y="2050814"/>
              <a:ext cx="167424" cy="92940"/>
            </a:xfrm>
            <a:custGeom>
              <a:rect b="b" l="l" r="r" t="t"/>
              <a:pathLst>
                <a:path extrusionOk="0" h="2412" w="4345">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24113" y="1858383"/>
              <a:ext cx="1077138" cy="314348"/>
            </a:xfrm>
            <a:custGeom>
              <a:rect b="b" l="l" r="r" t="t"/>
              <a:pathLst>
                <a:path extrusionOk="0" h="8158" w="27954">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329477" y="1947663"/>
              <a:ext cx="309724" cy="180640"/>
            </a:xfrm>
            <a:custGeom>
              <a:rect b="b" l="l" r="r" t="t"/>
              <a:pathLst>
                <a:path extrusionOk="0" h="4688" w="8038">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433130" y="1882967"/>
              <a:ext cx="1032093" cy="284640"/>
            </a:xfrm>
            <a:custGeom>
              <a:rect b="b" l="l" r="r" t="t"/>
              <a:pathLst>
                <a:path extrusionOk="0" h="7387" w="26785">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429277" y="2140518"/>
              <a:ext cx="164842" cy="110781"/>
            </a:xfrm>
            <a:custGeom>
              <a:rect b="b" l="l" r="r" t="t"/>
              <a:pathLst>
                <a:path extrusionOk="0" h="2875" w="4278">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62335" y="2192652"/>
              <a:ext cx="111436" cy="46316"/>
            </a:xfrm>
            <a:custGeom>
              <a:rect b="b" l="l" r="r" t="t"/>
              <a:pathLst>
                <a:path extrusionOk="0" h="1202" w="2892">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024141" y="2060023"/>
              <a:ext cx="132667" cy="71516"/>
            </a:xfrm>
            <a:custGeom>
              <a:rect b="b" l="l" r="r" t="t"/>
              <a:pathLst>
                <a:path extrusionOk="0" h="1856" w="3443">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040903" y="2081293"/>
              <a:ext cx="105618" cy="44698"/>
            </a:xfrm>
            <a:custGeom>
              <a:rect b="b" l="l" r="r" t="t"/>
              <a:pathLst>
                <a:path extrusionOk="0" h="1160" w="2741">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777572" y="2011742"/>
              <a:ext cx="422393" cy="351185"/>
            </a:xfrm>
            <a:custGeom>
              <a:rect b="b" l="l" r="r" t="t"/>
              <a:pathLst>
                <a:path extrusionOk="0" h="9114" w="10962">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389853" y="1870097"/>
              <a:ext cx="38032" cy="29709"/>
            </a:xfrm>
            <a:custGeom>
              <a:rect b="b" l="l" r="r" t="t"/>
              <a:pathLst>
                <a:path extrusionOk="0" h="771" w="987">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a:off x="-195099" y="2327208"/>
            <a:ext cx="3335026" cy="2816764"/>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925156" y="2160478"/>
            <a:ext cx="363130" cy="164226"/>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 y="4008882"/>
            <a:ext cx="793847" cy="1135090"/>
          </a:xfrm>
          <a:custGeom>
            <a:rect b="b" l="l" r="r" t="t"/>
            <a:pathLst>
              <a:path extrusionOk="0" h="29458" w="20602">
                <a:moveTo>
                  <a:pt x="0" y="1"/>
                </a:moveTo>
                <a:lnTo>
                  <a:pt x="0" y="29458"/>
                </a:lnTo>
                <a:lnTo>
                  <a:pt x="20602" y="29458"/>
                </a:lnTo>
                <a:cubicBezTo>
                  <a:pt x="14988" y="28856"/>
                  <a:pt x="17711" y="25748"/>
                  <a:pt x="15957" y="22824"/>
                </a:cubicBezTo>
                <a:cubicBezTo>
                  <a:pt x="14992" y="21230"/>
                  <a:pt x="14069" y="20410"/>
                  <a:pt x="12777" y="20410"/>
                </a:cubicBezTo>
                <a:cubicBezTo>
                  <a:pt x="12078" y="20410"/>
                  <a:pt x="11272" y="20650"/>
                  <a:pt x="10293" y="21137"/>
                </a:cubicBezTo>
                <a:cubicBezTo>
                  <a:pt x="12248" y="16835"/>
                  <a:pt x="9150" y="13026"/>
                  <a:pt x="4919" y="13026"/>
                </a:cubicBezTo>
                <a:cubicBezTo>
                  <a:pt x="4812" y="13026"/>
                  <a:pt x="4704" y="13028"/>
                  <a:pt x="4595" y="13033"/>
                </a:cubicBezTo>
                <a:cubicBezTo>
                  <a:pt x="6483" y="6767"/>
                  <a:pt x="3860" y="234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682281" y="3309054"/>
            <a:ext cx="5715911" cy="195402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426720" y="30888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736439" y="3620012"/>
            <a:ext cx="4248632" cy="2511124"/>
          </a:xfrm>
          <a:custGeom>
            <a:rect b="b" l="l" r="r" t="t"/>
            <a:pathLst>
              <a:path extrusionOk="0" h="65169" w="110261">
                <a:moveTo>
                  <a:pt x="59187" y="1"/>
                </a:moveTo>
                <a:cubicBezTo>
                  <a:pt x="53901" y="1"/>
                  <a:pt x="48943" y="2323"/>
                  <a:pt x="45531" y="6183"/>
                </a:cubicBezTo>
                <a:cubicBezTo>
                  <a:pt x="44464" y="7391"/>
                  <a:pt x="42952" y="8026"/>
                  <a:pt x="41382" y="8026"/>
                </a:cubicBezTo>
                <a:cubicBezTo>
                  <a:pt x="40912" y="8026"/>
                  <a:pt x="40437" y="7969"/>
                  <a:pt x="39967" y="7854"/>
                </a:cubicBezTo>
                <a:lnTo>
                  <a:pt x="39934" y="7854"/>
                </a:lnTo>
                <a:cubicBezTo>
                  <a:pt x="38270" y="7457"/>
                  <a:pt x="36605" y="7267"/>
                  <a:pt x="34966" y="7267"/>
                </a:cubicBezTo>
                <a:cubicBezTo>
                  <a:pt x="28742" y="7267"/>
                  <a:pt x="22899" y="10011"/>
                  <a:pt x="18931" y="14587"/>
                </a:cubicBezTo>
                <a:cubicBezTo>
                  <a:pt x="16458" y="17444"/>
                  <a:pt x="13300" y="19717"/>
                  <a:pt x="9691" y="20853"/>
                </a:cubicBezTo>
                <a:cubicBezTo>
                  <a:pt x="5631" y="22106"/>
                  <a:pt x="2340" y="25448"/>
                  <a:pt x="1354" y="29892"/>
                </a:cubicBezTo>
                <a:cubicBezTo>
                  <a:pt x="0" y="36074"/>
                  <a:pt x="3693" y="42340"/>
                  <a:pt x="9725" y="44161"/>
                </a:cubicBezTo>
                <a:cubicBezTo>
                  <a:pt x="10909" y="44516"/>
                  <a:pt x="12099" y="44684"/>
                  <a:pt x="13265" y="44684"/>
                </a:cubicBezTo>
                <a:cubicBezTo>
                  <a:pt x="15504" y="44684"/>
                  <a:pt x="17653" y="44062"/>
                  <a:pt x="19499" y="42941"/>
                </a:cubicBezTo>
                <a:cubicBezTo>
                  <a:pt x="22240" y="45882"/>
                  <a:pt x="25815" y="48054"/>
                  <a:pt x="29992" y="49057"/>
                </a:cubicBezTo>
                <a:cubicBezTo>
                  <a:pt x="31636" y="49441"/>
                  <a:pt x="33296" y="49631"/>
                  <a:pt x="34921" y="49631"/>
                </a:cubicBezTo>
                <a:cubicBezTo>
                  <a:pt x="35625" y="49631"/>
                  <a:pt x="36323" y="49595"/>
                  <a:pt x="37010" y="49525"/>
                </a:cubicBezTo>
                <a:cubicBezTo>
                  <a:pt x="38163" y="56709"/>
                  <a:pt x="43476" y="62841"/>
                  <a:pt x="50995" y="64646"/>
                </a:cubicBezTo>
                <a:cubicBezTo>
                  <a:pt x="52460" y="64999"/>
                  <a:pt x="53925" y="65168"/>
                  <a:pt x="55368" y="65168"/>
                </a:cubicBezTo>
                <a:cubicBezTo>
                  <a:pt x="63749" y="65168"/>
                  <a:pt x="71346" y="59455"/>
                  <a:pt x="73384" y="50945"/>
                </a:cubicBezTo>
                <a:cubicBezTo>
                  <a:pt x="73535" y="50360"/>
                  <a:pt x="73635" y="49775"/>
                  <a:pt x="73719" y="49174"/>
                </a:cubicBezTo>
                <a:cubicBezTo>
                  <a:pt x="75774" y="50845"/>
                  <a:pt x="78197" y="52098"/>
                  <a:pt x="80953" y="52766"/>
                </a:cubicBezTo>
                <a:cubicBezTo>
                  <a:pt x="82340" y="53110"/>
                  <a:pt x="83740" y="53272"/>
                  <a:pt x="85120" y="53272"/>
                </a:cubicBezTo>
                <a:cubicBezTo>
                  <a:pt x="85952" y="53272"/>
                  <a:pt x="86776" y="53213"/>
                  <a:pt x="87587" y="53100"/>
                </a:cubicBezTo>
                <a:cubicBezTo>
                  <a:pt x="89308" y="55707"/>
                  <a:pt x="92065" y="57628"/>
                  <a:pt x="95440" y="58213"/>
                </a:cubicBezTo>
                <a:cubicBezTo>
                  <a:pt x="96107" y="58330"/>
                  <a:pt x="96772" y="58386"/>
                  <a:pt x="97430" y="58386"/>
                </a:cubicBezTo>
                <a:cubicBezTo>
                  <a:pt x="102609" y="58386"/>
                  <a:pt x="107335" y="54888"/>
                  <a:pt x="108773" y="49759"/>
                </a:cubicBezTo>
                <a:cubicBezTo>
                  <a:pt x="110260" y="44429"/>
                  <a:pt x="107787" y="38948"/>
                  <a:pt x="103193" y="36375"/>
                </a:cubicBezTo>
                <a:cubicBezTo>
                  <a:pt x="103744" y="27787"/>
                  <a:pt x="98063" y="19767"/>
                  <a:pt x="89408" y="17695"/>
                </a:cubicBezTo>
                <a:cubicBezTo>
                  <a:pt x="89057" y="17611"/>
                  <a:pt x="88723" y="17528"/>
                  <a:pt x="88372" y="17461"/>
                </a:cubicBezTo>
                <a:cubicBezTo>
                  <a:pt x="82725" y="16442"/>
                  <a:pt x="77695" y="13267"/>
                  <a:pt x="74604" y="8455"/>
                </a:cubicBezTo>
                <a:cubicBezTo>
                  <a:pt x="72165" y="4612"/>
                  <a:pt x="68272" y="1655"/>
                  <a:pt x="63493" y="519"/>
                </a:cubicBezTo>
                <a:cubicBezTo>
                  <a:pt x="62050" y="168"/>
                  <a:pt x="60607" y="1"/>
                  <a:pt x="59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257938" y="361615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2"/>
          <p:cNvGrpSpPr/>
          <p:nvPr/>
        </p:nvGrpSpPr>
        <p:grpSpPr>
          <a:xfrm>
            <a:off x="272740" y="252581"/>
            <a:ext cx="1252660" cy="1204643"/>
            <a:chOff x="7384701" y="199425"/>
            <a:chExt cx="1572114" cy="1511851"/>
          </a:xfrm>
        </p:grpSpPr>
        <p:sp>
          <p:nvSpPr>
            <p:cNvPr id="34" name="Google Shape;34;p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lvl1pPr lvl="0" algn="r">
              <a:lnSpc>
                <a:spcPct val="90000"/>
              </a:lnSpc>
              <a:spcBef>
                <a:spcPts val="0"/>
              </a:spcBef>
              <a:spcAft>
                <a:spcPts val="0"/>
              </a:spcAft>
              <a:buClr>
                <a:schemeClr val="dk2"/>
              </a:buClr>
              <a:buSzPts val="3700"/>
              <a:buFont typeface="Poppins Black"/>
              <a:buNone/>
              <a:defRPr sz="7000">
                <a:solidFill>
                  <a:schemeClr val="dk2"/>
                </a:solidFill>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p:txBody>
      </p:sp>
      <p:sp>
        <p:nvSpPr>
          <p:cNvPr id="38" name="Google Shape;38;p2"/>
          <p:cNvSpPr txBox="1"/>
          <p:nvPr>
            <p:ph idx="1" type="subTitle"/>
          </p:nvPr>
        </p:nvSpPr>
        <p:spPr>
          <a:xfrm>
            <a:off x="3306000" y="2426888"/>
            <a:ext cx="5234700" cy="402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algn="r">
              <a:lnSpc>
                <a:spcPct val="100000"/>
              </a:lnSpc>
              <a:spcBef>
                <a:spcPts val="0"/>
              </a:spcBef>
              <a:spcAft>
                <a:spcPts val="0"/>
              </a:spcAft>
              <a:buSzPts val="1400"/>
              <a:buFont typeface="Lato"/>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4" name="Shape 104"/>
        <p:cNvGrpSpPr/>
        <p:nvPr/>
      </p:nvGrpSpPr>
      <p:grpSpPr>
        <a:xfrm>
          <a:off x="0" y="0"/>
          <a:ext cx="0" cy="0"/>
          <a:chOff x="0" y="0"/>
          <a:chExt cx="0" cy="0"/>
        </a:xfrm>
      </p:grpSpPr>
      <p:sp>
        <p:nvSpPr>
          <p:cNvPr id="105" name="Google Shape;105;p11"/>
          <p:cNvSpPr/>
          <p:nvPr/>
        </p:nvSpPr>
        <p:spPr>
          <a:xfrm flipH="1">
            <a:off x="4809560" y="1319531"/>
            <a:ext cx="4606244" cy="3890435"/>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flipH="1">
            <a:off x="7337341" y="1039870"/>
            <a:ext cx="501545" cy="226824"/>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flipH="1">
            <a:off x="-1218455" y="2387375"/>
            <a:ext cx="8448334" cy="288811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a:off x="136737" y="307034"/>
            <a:ext cx="2448509" cy="732847"/>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txBox="1"/>
          <p:nvPr>
            <p:ph idx="1" type="subTitle"/>
          </p:nvPr>
        </p:nvSpPr>
        <p:spPr>
          <a:xfrm>
            <a:off x="2304800" y="3284350"/>
            <a:ext cx="4534200" cy="4677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 name="Google Shape;110;p11"/>
          <p:cNvSpPr txBox="1"/>
          <p:nvPr>
            <p:ph hasCustomPrompt="1" type="title"/>
          </p:nvPr>
        </p:nvSpPr>
        <p:spPr>
          <a:xfrm>
            <a:off x="715100" y="1396950"/>
            <a:ext cx="77136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1200"/>
              <a:buNone/>
              <a:defRPr sz="14000">
                <a:solidFill>
                  <a:schemeClr val="dk2"/>
                </a:solidFill>
              </a:defRPr>
            </a:lvl1pPr>
            <a:lvl2pPr lvl="1" rtl="0" algn="ctr">
              <a:spcBef>
                <a:spcPts val="0"/>
              </a:spcBef>
              <a:spcAft>
                <a:spcPts val="0"/>
              </a:spcAft>
              <a:buClr>
                <a:schemeClr val="dk2"/>
              </a:buClr>
              <a:buSzPts val="9600"/>
              <a:buNone/>
              <a:defRPr sz="9600">
                <a:solidFill>
                  <a:schemeClr val="dk2"/>
                </a:solidFill>
              </a:defRPr>
            </a:lvl2pPr>
            <a:lvl3pPr lvl="2" rtl="0" algn="ctr">
              <a:spcBef>
                <a:spcPts val="0"/>
              </a:spcBef>
              <a:spcAft>
                <a:spcPts val="0"/>
              </a:spcAft>
              <a:buClr>
                <a:schemeClr val="dk2"/>
              </a:buClr>
              <a:buSzPts val="9600"/>
              <a:buNone/>
              <a:defRPr sz="9600">
                <a:solidFill>
                  <a:schemeClr val="dk2"/>
                </a:solidFill>
              </a:defRPr>
            </a:lvl3pPr>
            <a:lvl4pPr lvl="3" rtl="0" algn="ctr">
              <a:spcBef>
                <a:spcPts val="0"/>
              </a:spcBef>
              <a:spcAft>
                <a:spcPts val="0"/>
              </a:spcAft>
              <a:buClr>
                <a:schemeClr val="dk2"/>
              </a:buClr>
              <a:buSzPts val="9600"/>
              <a:buNone/>
              <a:defRPr sz="9600">
                <a:solidFill>
                  <a:schemeClr val="dk2"/>
                </a:solidFill>
              </a:defRPr>
            </a:lvl4pPr>
            <a:lvl5pPr lvl="4" rtl="0" algn="ctr">
              <a:spcBef>
                <a:spcPts val="0"/>
              </a:spcBef>
              <a:spcAft>
                <a:spcPts val="0"/>
              </a:spcAft>
              <a:buClr>
                <a:schemeClr val="dk2"/>
              </a:buClr>
              <a:buSzPts val="9600"/>
              <a:buNone/>
              <a:defRPr sz="9600">
                <a:solidFill>
                  <a:schemeClr val="dk2"/>
                </a:solidFill>
              </a:defRPr>
            </a:lvl5pPr>
            <a:lvl6pPr lvl="5" rtl="0" algn="ctr">
              <a:spcBef>
                <a:spcPts val="0"/>
              </a:spcBef>
              <a:spcAft>
                <a:spcPts val="0"/>
              </a:spcAft>
              <a:buClr>
                <a:schemeClr val="dk2"/>
              </a:buClr>
              <a:buSzPts val="9600"/>
              <a:buNone/>
              <a:defRPr sz="9600">
                <a:solidFill>
                  <a:schemeClr val="dk2"/>
                </a:solidFill>
              </a:defRPr>
            </a:lvl6pPr>
            <a:lvl7pPr lvl="6" rtl="0" algn="ctr">
              <a:spcBef>
                <a:spcPts val="0"/>
              </a:spcBef>
              <a:spcAft>
                <a:spcPts val="0"/>
              </a:spcAft>
              <a:buClr>
                <a:schemeClr val="dk2"/>
              </a:buClr>
              <a:buSzPts val="9600"/>
              <a:buNone/>
              <a:defRPr sz="9600">
                <a:solidFill>
                  <a:schemeClr val="dk2"/>
                </a:solidFill>
              </a:defRPr>
            </a:lvl7pPr>
            <a:lvl8pPr lvl="7" rtl="0" algn="ctr">
              <a:spcBef>
                <a:spcPts val="0"/>
              </a:spcBef>
              <a:spcAft>
                <a:spcPts val="0"/>
              </a:spcAft>
              <a:buClr>
                <a:schemeClr val="dk2"/>
              </a:buClr>
              <a:buSzPts val="9600"/>
              <a:buNone/>
              <a:defRPr sz="9600">
                <a:solidFill>
                  <a:schemeClr val="dk2"/>
                </a:solidFill>
              </a:defRPr>
            </a:lvl8pPr>
            <a:lvl9pPr lvl="8" rtl="0" algn="ctr">
              <a:spcBef>
                <a:spcPts val="0"/>
              </a:spcBef>
              <a:spcAft>
                <a:spcPts val="0"/>
              </a:spcAft>
              <a:buClr>
                <a:schemeClr val="dk2"/>
              </a:buClr>
              <a:buSzPts val="9600"/>
              <a:buNone/>
              <a:defRPr sz="9600">
                <a:solidFill>
                  <a:schemeClr val="dk2"/>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11" name="Shape 11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bg>
      <p:bgPr>
        <a:solidFill>
          <a:schemeClr val="dk1"/>
        </a:solidFill>
      </p:bgPr>
    </p:bg>
    <p:spTree>
      <p:nvGrpSpPr>
        <p:cNvPr id="112" name="Shape 112"/>
        <p:cNvGrpSpPr/>
        <p:nvPr/>
      </p:nvGrpSpPr>
      <p:grpSpPr>
        <a:xfrm>
          <a:off x="0" y="0"/>
          <a:ext cx="0" cy="0"/>
          <a:chOff x="0" y="0"/>
          <a:chExt cx="0" cy="0"/>
        </a:xfrm>
      </p:grpSpPr>
      <p:sp>
        <p:nvSpPr>
          <p:cNvPr id="113" name="Google Shape;113;p13"/>
          <p:cNvSpPr txBox="1"/>
          <p:nvPr>
            <p:ph type="title"/>
          </p:nvPr>
        </p:nvSpPr>
        <p:spPr>
          <a:xfrm>
            <a:off x="1828178"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14" name="Google Shape;114;p13"/>
          <p:cNvSpPr txBox="1"/>
          <p:nvPr>
            <p:ph idx="1" type="subTitle"/>
          </p:nvPr>
        </p:nvSpPr>
        <p:spPr>
          <a:xfrm>
            <a:off x="1828075"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15" name="Google Shape;115;p13"/>
          <p:cNvSpPr txBox="1"/>
          <p:nvPr>
            <p:ph idx="2"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13"/>
          <p:cNvSpPr txBox="1"/>
          <p:nvPr>
            <p:ph idx="3" type="title"/>
          </p:nvPr>
        </p:nvSpPr>
        <p:spPr>
          <a:xfrm>
            <a:off x="1828175"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17" name="Google Shape;117;p13"/>
          <p:cNvSpPr txBox="1"/>
          <p:nvPr>
            <p:ph idx="4" type="subTitle"/>
          </p:nvPr>
        </p:nvSpPr>
        <p:spPr>
          <a:xfrm>
            <a:off x="1828075"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18" name="Google Shape;118;p13"/>
          <p:cNvSpPr txBox="1"/>
          <p:nvPr>
            <p:ph idx="5" type="title"/>
          </p:nvPr>
        </p:nvSpPr>
        <p:spPr>
          <a:xfrm>
            <a:off x="5958953"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19" name="Google Shape;119;p13"/>
          <p:cNvSpPr txBox="1"/>
          <p:nvPr>
            <p:ph idx="6" type="subTitle"/>
          </p:nvPr>
        </p:nvSpPr>
        <p:spPr>
          <a:xfrm>
            <a:off x="5958850"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20" name="Google Shape;120;p13"/>
          <p:cNvSpPr txBox="1"/>
          <p:nvPr>
            <p:ph idx="7" type="title"/>
          </p:nvPr>
        </p:nvSpPr>
        <p:spPr>
          <a:xfrm>
            <a:off x="5958950"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21" name="Google Shape;121;p13"/>
          <p:cNvSpPr txBox="1"/>
          <p:nvPr>
            <p:ph idx="8" type="subTitle"/>
          </p:nvPr>
        </p:nvSpPr>
        <p:spPr>
          <a:xfrm>
            <a:off x="5958850"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22" name="Google Shape;122;p13"/>
          <p:cNvSpPr/>
          <p:nvPr/>
        </p:nvSpPr>
        <p:spPr>
          <a:xfrm>
            <a:off x="6559550" y="293980"/>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txBox="1"/>
          <p:nvPr>
            <p:ph hasCustomPrompt="1" idx="9" type="title"/>
          </p:nvPr>
        </p:nvSpPr>
        <p:spPr>
          <a:xfrm>
            <a:off x="582325" y="1498898"/>
            <a:ext cx="1141500" cy="1383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24" name="Google Shape;124;p13"/>
          <p:cNvSpPr txBox="1"/>
          <p:nvPr>
            <p:ph hasCustomPrompt="1" idx="13" type="title"/>
          </p:nvPr>
        </p:nvSpPr>
        <p:spPr>
          <a:xfrm>
            <a:off x="479877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25" name="Google Shape;125;p13"/>
          <p:cNvSpPr txBox="1"/>
          <p:nvPr>
            <p:ph hasCustomPrompt="1" idx="14" type="title"/>
          </p:nvPr>
        </p:nvSpPr>
        <p:spPr>
          <a:xfrm>
            <a:off x="58232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26" name="Google Shape;126;p13"/>
          <p:cNvSpPr txBox="1"/>
          <p:nvPr>
            <p:ph hasCustomPrompt="1" idx="15" type="title"/>
          </p:nvPr>
        </p:nvSpPr>
        <p:spPr>
          <a:xfrm>
            <a:off x="479877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Tree>
  </p:cSld>
  <p:clrMapOvr>
    <a:masterClrMapping/>
  </p:clrMapOvr>
  <p:extLst>
    <p:ext uri="{DCECCB84-F9BA-43D5-87BE-67443E8EF086}">
      <p15:sldGuideLst>
        <p15:guide id="1" orient="horz" pos="960">
          <p15:clr>
            <a:srgbClr val="FA7B17"/>
          </p15:clr>
        </p15:guide>
        <p15:guide id="2" orient="horz" pos="1832">
          <p15:clr>
            <a:srgbClr val="FA7B17"/>
          </p15:clr>
        </p15:guide>
        <p15:guide id="3" pos="3748">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2">
    <p:bg>
      <p:bgPr>
        <a:solidFill>
          <a:schemeClr val="dk1"/>
        </a:solidFill>
      </p:bgPr>
    </p:bg>
    <p:spTree>
      <p:nvGrpSpPr>
        <p:cNvPr id="127" name="Shape 127"/>
        <p:cNvGrpSpPr/>
        <p:nvPr/>
      </p:nvGrpSpPr>
      <p:grpSpPr>
        <a:xfrm>
          <a:off x="0" y="0"/>
          <a:ext cx="0" cy="0"/>
          <a:chOff x="0" y="0"/>
          <a:chExt cx="0" cy="0"/>
        </a:xfrm>
      </p:grpSpPr>
      <p:sp>
        <p:nvSpPr>
          <p:cNvPr id="128" name="Google Shape;128;p14"/>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29" name="Google Shape;129;p14"/>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0" name="Google Shape;130;p14"/>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131" name="Google Shape;131;p14"/>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627350" y="4214988"/>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6423825" y="41778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3216750" y="8658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_1_1">
    <p:bg>
      <p:bgPr>
        <a:solidFill>
          <a:schemeClr val="dk1"/>
        </a:solidFill>
      </p:bgPr>
    </p:bg>
    <p:spTree>
      <p:nvGrpSpPr>
        <p:cNvPr id="135" name="Shape 135"/>
        <p:cNvGrpSpPr/>
        <p:nvPr/>
      </p:nvGrpSpPr>
      <p:grpSpPr>
        <a:xfrm>
          <a:off x="0" y="0"/>
          <a:ext cx="0" cy="0"/>
          <a:chOff x="0" y="0"/>
          <a:chExt cx="0" cy="0"/>
        </a:xfrm>
      </p:grpSpPr>
      <p:sp>
        <p:nvSpPr>
          <p:cNvPr id="136" name="Google Shape;136;p15"/>
          <p:cNvSpPr/>
          <p:nvPr/>
        </p:nvSpPr>
        <p:spPr>
          <a:xfrm flipH="1">
            <a:off x="4949002"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flipH="1">
            <a:off x="7392708"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flipH="1">
            <a:off x="3860301" y="1001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41" name="Google Shape;141;p15"/>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 name="Google Shape;142;p15"/>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143" name="Shape 143"/>
        <p:cNvGrpSpPr/>
        <p:nvPr/>
      </p:nvGrpSpPr>
      <p:grpSpPr>
        <a:xfrm>
          <a:off x="0" y="0"/>
          <a:ext cx="0" cy="0"/>
          <a:chOff x="0" y="0"/>
          <a:chExt cx="0" cy="0"/>
        </a:xfrm>
      </p:grpSpPr>
      <p:sp>
        <p:nvSpPr>
          <p:cNvPr id="144" name="Google Shape;144;p16"/>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62200" y="216988"/>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txBox="1"/>
          <p:nvPr>
            <p:ph idx="1" type="subTitle"/>
          </p:nvPr>
        </p:nvSpPr>
        <p:spPr>
          <a:xfrm>
            <a:off x="1636950" y="1391475"/>
            <a:ext cx="58701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48" name="Google Shape;148;p16"/>
          <p:cNvSpPr txBox="1"/>
          <p:nvPr/>
        </p:nvSpPr>
        <p:spPr>
          <a:xfrm>
            <a:off x="2597713" y="4018925"/>
            <a:ext cx="3954600" cy="71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600">
              <a:solidFill>
                <a:schemeClr val="lt1"/>
              </a:solidFill>
            </a:endParaRPr>
          </a:p>
        </p:txBody>
      </p:sp>
      <p:sp>
        <p:nvSpPr>
          <p:cNvPr id="149" name="Google Shape;149;p16"/>
          <p:cNvSpPr txBox="1"/>
          <p:nvPr>
            <p:ph idx="2" type="subTitle"/>
          </p:nvPr>
        </p:nvSpPr>
        <p:spPr>
          <a:xfrm>
            <a:off x="2594700" y="3182525"/>
            <a:ext cx="3954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sz="2500">
                <a:solidFill>
                  <a:schemeClr val="accent1"/>
                </a:solidFill>
                <a:latin typeface="Poppins Medium"/>
                <a:ea typeface="Poppins Medium"/>
                <a:cs typeface="Poppins Medium"/>
                <a:sym typeface="Poppins Medium"/>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bg>
      <p:bgPr>
        <a:solidFill>
          <a:schemeClr val="dk1"/>
        </a:solidFill>
      </p:bgPr>
    </p:bg>
    <p:spTree>
      <p:nvGrpSpPr>
        <p:cNvPr id="150" name="Shape 150"/>
        <p:cNvGrpSpPr/>
        <p:nvPr/>
      </p:nvGrpSpPr>
      <p:grpSpPr>
        <a:xfrm>
          <a:off x="0" y="0"/>
          <a:ext cx="0" cy="0"/>
          <a:chOff x="0" y="0"/>
          <a:chExt cx="0" cy="0"/>
        </a:xfrm>
      </p:grpSpPr>
      <p:sp>
        <p:nvSpPr>
          <p:cNvPr id="151" name="Google Shape;151;p17"/>
          <p:cNvSpPr txBox="1"/>
          <p:nvPr>
            <p:ph idx="1" type="subTitle"/>
          </p:nvPr>
        </p:nvSpPr>
        <p:spPr>
          <a:xfrm>
            <a:off x="5205550" y="1889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152" name="Google Shape;152;p17"/>
          <p:cNvSpPr txBox="1"/>
          <p:nvPr>
            <p:ph idx="2" type="subTitle"/>
          </p:nvPr>
        </p:nvSpPr>
        <p:spPr>
          <a:xfrm>
            <a:off x="5205550" y="3421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153" name="Google Shape;153;p17"/>
          <p:cNvSpPr txBox="1"/>
          <p:nvPr>
            <p:ph idx="3" type="subTitle"/>
          </p:nvPr>
        </p:nvSpPr>
        <p:spPr>
          <a:xfrm>
            <a:off x="5205400" y="2342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54" name="Google Shape;154;p17"/>
          <p:cNvSpPr txBox="1"/>
          <p:nvPr>
            <p:ph idx="4" type="subTitle"/>
          </p:nvPr>
        </p:nvSpPr>
        <p:spPr>
          <a:xfrm>
            <a:off x="5205675" y="3874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155" name="Google Shape;155;p17"/>
          <p:cNvSpPr txBox="1"/>
          <p:nvPr>
            <p:ph type="title"/>
          </p:nvPr>
        </p:nvSpPr>
        <p:spPr>
          <a:xfrm>
            <a:off x="4346775" y="334325"/>
            <a:ext cx="3165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7">
    <p:bg>
      <p:bgPr>
        <a:solidFill>
          <a:schemeClr val="dk1"/>
        </a:solidFill>
      </p:bgPr>
    </p:bg>
    <p:spTree>
      <p:nvGrpSpPr>
        <p:cNvPr id="156" name="Shape 156"/>
        <p:cNvGrpSpPr/>
        <p:nvPr/>
      </p:nvGrpSpPr>
      <p:grpSpPr>
        <a:xfrm>
          <a:off x="0" y="0"/>
          <a:ext cx="0" cy="0"/>
          <a:chOff x="0" y="0"/>
          <a:chExt cx="0" cy="0"/>
        </a:xfrm>
      </p:grpSpPr>
      <p:sp>
        <p:nvSpPr>
          <p:cNvPr id="157" name="Google Shape;157;p18"/>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8" name="Google Shape;158;p18"/>
          <p:cNvSpPr txBox="1"/>
          <p:nvPr>
            <p:ph idx="2" type="title"/>
          </p:nvPr>
        </p:nvSpPr>
        <p:spPr>
          <a:xfrm>
            <a:off x="1687025"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59" name="Google Shape;159;p18"/>
          <p:cNvSpPr txBox="1"/>
          <p:nvPr>
            <p:ph idx="1" type="subTitle"/>
          </p:nvPr>
        </p:nvSpPr>
        <p:spPr>
          <a:xfrm>
            <a:off x="1686925"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160" name="Google Shape;160;p18"/>
          <p:cNvSpPr txBox="1"/>
          <p:nvPr>
            <p:ph idx="3" type="title"/>
          </p:nvPr>
        </p:nvSpPr>
        <p:spPr>
          <a:xfrm>
            <a:off x="4057125" y="3219925"/>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61" name="Google Shape;161;p18"/>
          <p:cNvSpPr txBox="1"/>
          <p:nvPr>
            <p:ph idx="4" type="subTitle"/>
          </p:nvPr>
        </p:nvSpPr>
        <p:spPr>
          <a:xfrm>
            <a:off x="4057125" y="3654050"/>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grpSp>
        <p:nvGrpSpPr>
          <p:cNvPr id="162" name="Google Shape;162;p18"/>
          <p:cNvGrpSpPr/>
          <p:nvPr/>
        </p:nvGrpSpPr>
        <p:grpSpPr>
          <a:xfrm>
            <a:off x="7351340" y="252581"/>
            <a:ext cx="1252660" cy="1204643"/>
            <a:chOff x="7384701" y="199425"/>
            <a:chExt cx="1572114" cy="1511851"/>
          </a:xfrm>
        </p:grpSpPr>
        <p:sp>
          <p:nvSpPr>
            <p:cNvPr id="163" name="Google Shape;163;p1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18"/>
          <p:cNvSpPr/>
          <p:nvPr/>
        </p:nvSpPr>
        <p:spPr>
          <a:xfrm flipH="1">
            <a:off x="4125399" y="7246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355224" y="3354000"/>
            <a:ext cx="3859601" cy="137948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txBox="1"/>
          <p:nvPr>
            <p:ph idx="5" type="title"/>
          </p:nvPr>
        </p:nvSpPr>
        <p:spPr>
          <a:xfrm>
            <a:off x="6423050"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69" name="Google Shape;169;p18"/>
          <p:cNvSpPr txBox="1"/>
          <p:nvPr>
            <p:ph idx="6" type="subTitle"/>
          </p:nvPr>
        </p:nvSpPr>
        <p:spPr>
          <a:xfrm>
            <a:off x="6422950"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bg>
      <p:bgPr>
        <a:solidFill>
          <a:schemeClr val="dk1"/>
        </a:solidFill>
      </p:bgPr>
    </p:bg>
    <p:spTree>
      <p:nvGrpSpPr>
        <p:cNvPr id="170" name="Shape 170"/>
        <p:cNvGrpSpPr/>
        <p:nvPr/>
      </p:nvGrpSpPr>
      <p:grpSpPr>
        <a:xfrm>
          <a:off x="0" y="0"/>
          <a:ext cx="0" cy="0"/>
          <a:chOff x="0" y="0"/>
          <a:chExt cx="0" cy="0"/>
        </a:xfrm>
      </p:grpSpPr>
      <p:sp>
        <p:nvSpPr>
          <p:cNvPr id="171" name="Google Shape;171;p19"/>
          <p:cNvSpPr txBox="1"/>
          <p:nvPr>
            <p:ph idx="1" type="subTitle"/>
          </p:nvPr>
        </p:nvSpPr>
        <p:spPr>
          <a:xfrm>
            <a:off x="12472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172" name="Google Shape;172;p19"/>
          <p:cNvSpPr txBox="1"/>
          <p:nvPr>
            <p:ph idx="2" type="subTitle"/>
          </p:nvPr>
        </p:nvSpPr>
        <p:spPr>
          <a:xfrm>
            <a:off x="5400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173" name="Google Shape;173;p19"/>
          <p:cNvSpPr txBox="1"/>
          <p:nvPr>
            <p:ph idx="3" type="subTitle"/>
          </p:nvPr>
        </p:nvSpPr>
        <p:spPr>
          <a:xfrm>
            <a:off x="53404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174" name="Google Shape;174;p19"/>
          <p:cNvSpPr txBox="1"/>
          <p:nvPr>
            <p:ph idx="4" type="subTitle"/>
          </p:nvPr>
        </p:nvSpPr>
        <p:spPr>
          <a:xfrm>
            <a:off x="46332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175" name="Google Shape;175;p1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6" name="Google Shape;176;p19"/>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19225" y="3482677"/>
            <a:ext cx="4196974"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4947025" y="3482675"/>
            <a:ext cx="3852461"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181" name="Shape 181"/>
        <p:cNvGrpSpPr/>
        <p:nvPr/>
      </p:nvGrpSpPr>
      <p:grpSpPr>
        <a:xfrm>
          <a:off x="0" y="0"/>
          <a:ext cx="0" cy="0"/>
          <a:chOff x="0" y="0"/>
          <a:chExt cx="0" cy="0"/>
        </a:xfrm>
      </p:grpSpPr>
      <p:sp>
        <p:nvSpPr>
          <p:cNvPr id="182" name="Google Shape;182;p20"/>
          <p:cNvSpPr/>
          <p:nvPr/>
        </p:nvSpPr>
        <p:spPr>
          <a:xfrm>
            <a:off x="-1049989" y="1776166"/>
            <a:ext cx="10968630" cy="374969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20"/>
          <p:cNvGrpSpPr/>
          <p:nvPr/>
        </p:nvGrpSpPr>
        <p:grpSpPr>
          <a:xfrm>
            <a:off x="7927052" y="-114019"/>
            <a:ext cx="1252660" cy="1204643"/>
            <a:chOff x="7384701" y="199425"/>
            <a:chExt cx="1572114" cy="1511851"/>
          </a:xfrm>
        </p:grpSpPr>
        <p:sp>
          <p:nvSpPr>
            <p:cNvPr id="184" name="Google Shape;184;p20"/>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0"/>
          <p:cNvSpPr/>
          <p:nvPr/>
        </p:nvSpPr>
        <p:spPr>
          <a:xfrm>
            <a:off x="6033200" y="822325"/>
            <a:ext cx="2184917" cy="65711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txBox="1"/>
          <p:nvPr>
            <p:ph type="title"/>
          </p:nvPr>
        </p:nvSpPr>
        <p:spPr>
          <a:xfrm>
            <a:off x="5473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189" name="Google Shape;189;p20"/>
          <p:cNvSpPr txBox="1"/>
          <p:nvPr>
            <p:ph idx="1" type="subTitle"/>
          </p:nvPr>
        </p:nvSpPr>
        <p:spPr>
          <a:xfrm>
            <a:off x="547396"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90" name="Google Shape;190;p20"/>
          <p:cNvSpPr txBox="1"/>
          <p:nvPr>
            <p:ph idx="2" type="title"/>
          </p:nvPr>
        </p:nvSpPr>
        <p:spPr>
          <a:xfrm>
            <a:off x="3349450" y="2299353"/>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191" name="Google Shape;191;p20"/>
          <p:cNvSpPr txBox="1"/>
          <p:nvPr>
            <p:ph idx="3" type="subTitle"/>
          </p:nvPr>
        </p:nvSpPr>
        <p:spPr>
          <a:xfrm>
            <a:off x="340135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92" name="Google Shape;192;p20"/>
          <p:cNvSpPr txBox="1"/>
          <p:nvPr>
            <p:ph idx="4" type="title"/>
          </p:nvPr>
        </p:nvSpPr>
        <p:spPr>
          <a:xfrm>
            <a:off x="62632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193" name="Google Shape;193;p20"/>
          <p:cNvSpPr txBox="1"/>
          <p:nvPr>
            <p:ph idx="5" type="subTitle"/>
          </p:nvPr>
        </p:nvSpPr>
        <p:spPr>
          <a:xfrm>
            <a:off x="626320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94" name="Google Shape;194;p20"/>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9" name="Shape 39"/>
        <p:cNvGrpSpPr/>
        <p:nvPr/>
      </p:nvGrpSpPr>
      <p:grpSpPr>
        <a:xfrm>
          <a:off x="0" y="0"/>
          <a:ext cx="0" cy="0"/>
          <a:chOff x="0" y="0"/>
          <a:chExt cx="0" cy="0"/>
        </a:xfrm>
      </p:grpSpPr>
      <p:sp>
        <p:nvSpPr>
          <p:cNvPr id="40" name="Google Shape;40;p3"/>
          <p:cNvSpPr/>
          <p:nvPr/>
        </p:nvSpPr>
        <p:spPr>
          <a:xfrm>
            <a:off x="2950550" y="328590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492300" y="3674713"/>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542870" y="4111407"/>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423825" y="4074175"/>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txBox="1"/>
          <p:nvPr>
            <p:ph hasCustomPrompt="1" type="title"/>
          </p:nvPr>
        </p:nvSpPr>
        <p:spPr>
          <a:xfrm>
            <a:off x="4575313"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6" name="Google Shape;46;p3"/>
          <p:cNvSpPr txBox="1"/>
          <p:nvPr>
            <p:ph idx="1" type="subTitle"/>
          </p:nvPr>
        </p:nvSpPr>
        <p:spPr>
          <a:xfrm>
            <a:off x="4575325"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 name="Google Shape;47;p3"/>
          <p:cNvSpPr txBox="1"/>
          <p:nvPr>
            <p:ph idx="2" type="title"/>
          </p:nvPr>
        </p:nvSpPr>
        <p:spPr>
          <a:xfrm>
            <a:off x="4575325" y="1857375"/>
            <a:ext cx="3855300" cy="127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None/>
              <a:defRPr sz="3600">
                <a:solidFill>
                  <a:schemeClr val="dk2"/>
                </a:solidFill>
              </a:defRPr>
            </a:lvl1pPr>
            <a:lvl2pPr lvl="1" algn="ctr">
              <a:spcBef>
                <a:spcPts val="0"/>
              </a:spcBef>
              <a:spcAft>
                <a:spcPts val="0"/>
              </a:spcAft>
              <a:buClr>
                <a:schemeClr val="dk2"/>
              </a:buClr>
              <a:buSzPts val="3600"/>
              <a:buNone/>
              <a:defRPr sz="3600">
                <a:solidFill>
                  <a:schemeClr val="dk2"/>
                </a:solidFill>
              </a:defRPr>
            </a:lvl2pPr>
            <a:lvl3pPr lvl="2" algn="ctr">
              <a:spcBef>
                <a:spcPts val="0"/>
              </a:spcBef>
              <a:spcAft>
                <a:spcPts val="0"/>
              </a:spcAft>
              <a:buClr>
                <a:schemeClr val="dk2"/>
              </a:buClr>
              <a:buSzPts val="3600"/>
              <a:buNone/>
              <a:defRPr sz="3600">
                <a:solidFill>
                  <a:schemeClr val="dk2"/>
                </a:solidFill>
              </a:defRPr>
            </a:lvl3pPr>
            <a:lvl4pPr lvl="3" algn="ctr">
              <a:spcBef>
                <a:spcPts val="0"/>
              </a:spcBef>
              <a:spcAft>
                <a:spcPts val="0"/>
              </a:spcAft>
              <a:buClr>
                <a:schemeClr val="dk2"/>
              </a:buClr>
              <a:buSzPts val="3600"/>
              <a:buNone/>
              <a:defRPr sz="3600">
                <a:solidFill>
                  <a:schemeClr val="dk2"/>
                </a:solidFill>
              </a:defRPr>
            </a:lvl4pPr>
            <a:lvl5pPr lvl="4" algn="ctr">
              <a:spcBef>
                <a:spcPts val="0"/>
              </a:spcBef>
              <a:spcAft>
                <a:spcPts val="0"/>
              </a:spcAft>
              <a:buClr>
                <a:schemeClr val="dk2"/>
              </a:buClr>
              <a:buSzPts val="3600"/>
              <a:buNone/>
              <a:defRPr sz="3600">
                <a:solidFill>
                  <a:schemeClr val="dk2"/>
                </a:solidFill>
              </a:defRPr>
            </a:lvl5pPr>
            <a:lvl6pPr lvl="5" algn="ctr">
              <a:spcBef>
                <a:spcPts val="0"/>
              </a:spcBef>
              <a:spcAft>
                <a:spcPts val="0"/>
              </a:spcAft>
              <a:buClr>
                <a:schemeClr val="dk2"/>
              </a:buClr>
              <a:buSzPts val="3600"/>
              <a:buNone/>
              <a:defRPr sz="3600">
                <a:solidFill>
                  <a:schemeClr val="dk2"/>
                </a:solidFill>
              </a:defRPr>
            </a:lvl6pPr>
            <a:lvl7pPr lvl="6" algn="ctr">
              <a:spcBef>
                <a:spcPts val="0"/>
              </a:spcBef>
              <a:spcAft>
                <a:spcPts val="0"/>
              </a:spcAft>
              <a:buClr>
                <a:schemeClr val="dk2"/>
              </a:buClr>
              <a:buSzPts val="3600"/>
              <a:buNone/>
              <a:defRPr sz="3600">
                <a:solidFill>
                  <a:schemeClr val="dk2"/>
                </a:solidFill>
              </a:defRPr>
            </a:lvl7pPr>
            <a:lvl8pPr lvl="7" algn="ctr">
              <a:spcBef>
                <a:spcPts val="0"/>
              </a:spcBef>
              <a:spcAft>
                <a:spcPts val="0"/>
              </a:spcAft>
              <a:buClr>
                <a:schemeClr val="dk2"/>
              </a:buClr>
              <a:buSzPts val="3600"/>
              <a:buNone/>
              <a:defRPr sz="3600">
                <a:solidFill>
                  <a:schemeClr val="dk2"/>
                </a:solidFill>
              </a:defRPr>
            </a:lvl8pPr>
            <a:lvl9pPr lvl="8"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2">
    <p:bg>
      <p:bgPr>
        <a:solidFill>
          <a:schemeClr val="dk1"/>
        </a:solidFill>
      </p:bgPr>
    </p:bg>
    <p:spTree>
      <p:nvGrpSpPr>
        <p:cNvPr id="195" name="Shape 195"/>
        <p:cNvGrpSpPr/>
        <p:nvPr/>
      </p:nvGrpSpPr>
      <p:grpSpPr>
        <a:xfrm>
          <a:off x="0" y="0"/>
          <a:ext cx="0" cy="0"/>
          <a:chOff x="0" y="0"/>
          <a:chExt cx="0" cy="0"/>
        </a:xfrm>
      </p:grpSpPr>
      <p:sp>
        <p:nvSpPr>
          <p:cNvPr id="196" name="Google Shape;196;p21"/>
          <p:cNvSpPr txBox="1"/>
          <p:nvPr>
            <p:ph type="title"/>
          </p:nvPr>
        </p:nvSpPr>
        <p:spPr>
          <a:xfrm>
            <a:off x="3350725"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197" name="Google Shape;197;p21"/>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98" name="Google Shape;198;p21"/>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99" name="Google Shape;199;p21"/>
          <p:cNvSpPr txBox="1"/>
          <p:nvPr>
            <p:ph idx="3" type="title"/>
          </p:nvPr>
        </p:nvSpPr>
        <p:spPr>
          <a:xfrm>
            <a:off x="598645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00" name="Google Shape;200;p21"/>
          <p:cNvSpPr txBox="1"/>
          <p:nvPr>
            <p:ph idx="4"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01" name="Google Shape;201;p21"/>
          <p:cNvSpPr txBox="1"/>
          <p:nvPr>
            <p:ph idx="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1"/>
          <p:cNvSpPr txBox="1"/>
          <p:nvPr>
            <p:ph idx="6" type="title"/>
          </p:nvPr>
        </p:nvSpPr>
        <p:spPr>
          <a:xfrm>
            <a:off x="71500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bg>
      <p:bgPr>
        <a:solidFill>
          <a:schemeClr val="dk1"/>
        </a:solidFill>
      </p:bgPr>
    </p:bg>
    <p:spTree>
      <p:nvGrpSpPr>
        <p:cNvPr id="203" name="Shape 203"/>
        <p:cNvGrpSpPr/>
        <p:nvPr/>
      </p:nvGrpSpPr>
      <p:grpSpPr>
        <a:xfrm>
          <a:off x="0" y="0"/>
          <a:ext cx="0" cy="0"/>
          <a:chOff x="0" y="0"/>
          <a:chExt cx="0" cy="0"/>
        </a:xfrm>
      </p:grpSpPr>
      <p:sp>
        <p:nvSpPr>
          <p:cNvPr id="204" name="Google Shape;204;p22"/>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txBox="1"/>
          <p:nvPr>
            <p:ph type="title"/>
          </p:nvPr>
        </p:nvSpPr>
        <p:spPr>
          <a:xfrm>
            <a:off x="21979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10" name="Google Shape;210;p22"/>
          <p:cNvSpPr txBox="1"/>
          <p:nvPr>
            <p:ph idx="1" type="subTitle"/>
          </p:nvPr>
        </p:nvSpPr>
        <p:spPr>
          <a:xfrm>
            <a:off x="21978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11" name="Google Shape;211;p22"/>
          <p:cNvSpPr txBox="1"/>
          <p:nvPr>
            <p:ph idx="2" type="title"/>
          </p:nvPr>
        </p:nvSpPr>
        <p:spPr>
          <a:xfrm>
            <a:off x="61523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12" name="Google Shape;212;p22"/>
          <p:cNvSpPr txBox="1"/>
          <p:nvPr>
            <p:ph idx="3" type="subTitle"/>
          </p:nvPr>
        </p:nvSpPr>
        <p:spPr>
          <a:xfrm>
            <a:off x="61523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13" name="Google Shape;213;p22"/>
          <p:cNvSpPr txBox="1"/>
          <p:nvPr>
            <p:ph idx="4" type="title"/>
          </p:nvPr>
        </p:nvSpPr>
        <p:spPr>
          <a:xfrm>
            <a:off x="4175025" y="32505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214" name="Google Shape;214;p22"/>
          <p:cNvSpPr txBox="1"/>
          <p:nvPr>
            <p:ph idx="5" type="subTitle"/>
          </p:nvPr>
        </p:nvSpPr>
        <p:spPr>
          <a:xfrm>
            <a:off x="4174924" y="368470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15" name="Google Shape;215;p22"/>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9">
    <p:spTree>
      <p:nvGrpSpPr>
        <p:cNvPr id="216" name="Shape 216"/>
        <p:cNvGrpSpPr/>
        <p:nvPr/>
      </p:nvGrpSpPr>
      <p:grpSpPr>
        <a:xfrm>
          <a:off x="0" y="0"/>
          <a:ext cx="0" cy="0"/>
          <a:chOff x="0" y="0"/>
          <a:chExt cx="0" cy="0"/>
        </a:xfrm>
      </p:grpSpPr>
      <p:sp>
        <p:nvSpPr>
          <p:cNvPr id="217" name="Google Shape;217;p23"/>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6193475" y="1038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txBox="1"/>
          <p:nvPr>
            <p:ph type="title"/>
          </p:nvPr>
        </p:nvSpPr>
        <p:spPr>
          <a:xfrm>
            <a:off x="4462700" y="15452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23" name="Google Shape;223;p23"/>
          <p:cNvSpPr txBox="1"/>
          <p:nvPr>
            <p:ph idx="1" type="subTitle"/>
          </p:nvPr>
        </p:nvSpPr>
        <p:spPr>
          <a:xfrm>
            <a:off x="4462600" y="197935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24" name="Google Shape;224;p23"/>
          <p:cNvSpPr txBox="1"/>
          <p:nvPr>
            <p:ph idx="2" type="title"/>
          </p:nvPr>
        </p:nvSpPr>
        <p:spPr>
          <a:xfrm>
            <a:off x="6122800" y="295005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25" name="Google Shape;225;p23"/>
          <p:cNvSpPr txBox="1"/>
          <p:nvPr>
            <p:ph idx="3" type="subTitle"/>
          </p:nvPr>
        </p:nvSpPr>
        <p:spPr>
          <a:xfrm>
            <a:off x="6122800" y="338417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26" name="Google Shape;226;p23"/>
          <p:cNvSpPr txBox="1"/>
          <p:nvPr>
            <p:ph idx="4" type="title"/>
          </p:nvPr>
        </p:nvSpPr>
        <p:spPr>
          <a:xfrm>
            <a:off x="2802587" y="292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227" name="Google Shape;227;p23"/>
          <p:cNvSpPr txBox="1"/>
          <p:nvPr>
            <p:ph idx="5" type="subTitle"/>
          </p:nvPr>
        </p:nvSpPr>
        <p:spPr>
          <a:xfrm>
            <a:off x="2802487" y="336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28" name="Google Shape;228;p23"/>
          <p:cNvSpPr txBox="1"/>
          <p:nvPr>
            <p:ph idx="6" type="title"/>
          </p:nvPr>
        </p:nvSpPr>
        <p:spPr>
          <a:xfrm>
            <a:off x="582325" y="334325"/>
            <a:ext cx="80217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23"/>
          <p:cNvSpPr txBox="1"/>
          <p:nvPr>
            <p:ph idx="7" type="title"/>
          </p:nvPr>
        </p:nvSpPr>
        <p:spPr>
          <a:xfrm>
            <a:off x="1142750" y="157341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30" name="Google Shape;230;p23"/>
          <p:cNvSpPr txBox="1"/>
          <p:nvPr>
            <p:ph idx="8" type="subTitle"/>
          </p:nvPr>
        </p:nvSpPr>
        <p:spPr>
          <a:xfrm>
            <a:off x="1142650" y="2007538"/>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231" name="Shape 231"/>
        <p:cNvGrpSpPr/>
        <p:nvPr/>
      </p:nvGrpSpPr>
      <p:grpSpPr>
        <a:xfrm>
          <a:off x="0" y="0"/>
          <a:ext cx="0" cy="0"/>
          <a:chOff x="0" y="0"/>
          <a:chExt cx="0" cy="0"/>
        </a:xfrm>
      </p:grpSpPr>
      <p:sp>
        <p:nvSpPr>
          <p:cNvPr id="232" name="Google Shape;232;p24"/>
          <p:cNvSpPr/>
          <p:nvPr/>
        </p:nvSpPr>
        <p:spPr>
          <a:xfrm flipH="1">
            <a:off x="6940649" y="7975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536390" y="4330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1434301" y="4428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txBox="1"/>
          <p:nvPr>
            <p:ph idx="1" type="subTitle"/>
          </p:nvPr>
        </p:nvSpPr>
        <p:spPr>
          <a:xfrm>
            <a:off x="1263325" y="230930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36" name="Google Shape;236;p24"/>
          <p:cNvSpPr txBox="1"/>
          <p:nvPr>
            <p:ph idx="2" type="subTitle"/>
          </p:nvPr>
        </p:nvSpPr>
        <p:spPr>
          <a:xfrm>
            <a:off x="40207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37" name="Google Shape;237;p24"/>
          <p:cNvSpPr txBox="1"/>
          <p:nvPr>
            <p:ph idx="3" type="subTitle"/>
          </p:nvPr>
        </p:nvSpPr>
        <p:spPr>
          <a:xfrm>
            <a:off x="1263325" y="356045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38" name="Google Shape;238;p24"/>
          <p:cNvSpPr txBox="1"/>
          <p:nvPr>
            <p:ph idx="4" type="subTitle"/>
          </p:nvPr>
        </p:nvSpPr>
        <p:spPr>
          <a:xfrm>
            <a:off x="40207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39" name="Google Shape;239;p24"/>
          <p:cNvSpPr txBox="1"/>
          <p:nvPr>
            <p:ph idx="5" type="subTitle"/>
          </p:nvPr>
        </p:nvSpPr>
        <p:spPr>
          <a:xfrm>
            <a:off x="67481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40" name="Google Shape;240;p24"/>
          <p:cNvSpPr txBox="1"/>
          <p:nvPr>
            <p:ph idx="6" type="subTitle"/>
          </p:nvPr>
        </p:nvSpPr>
        <p:spPr>
          <a:xfrm>
            <a:off x="67481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41" name="Google Shape;241;p24"/>
          <p:cNvSpPr txBox="1"/>
          <p:nvPr>
            <p:ph type="title"/>
          </p:nvPr>
        </p:nvSpPr>
        <p:spPr>
          <a:xfrm>
            <a:off x="1263325" y="1941650"/>
            <a:ext cx="18504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2" name="Google Shape;242;p24"/>
          <p:cNvSpPr txBox="1"/>
          <p:nvPr>
            <p:ph idx="7" type="title"/>
          </p:nvPr>
        </p:nvSpPr>
        <p:spPr>
          <a:xfrm>
            <a:off x="40207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3" name="Google Shape;243;p24"/>
          <p:cNvSpPr txBox="1"/>
          <p:nvPr>
            <p:ph idx="8" type="title"/>
          </p:nvPr>
        </p:nvSpPr>
        <p:spPr>
          <a:xfrm>
            <a:off x="1263325" y="3179350"/>
            <a:ext cx="18504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4" name="Google Shape;244;p24"/>
          <p:cNvSpPr txBox="1"/>
          <p:nvPr>
            <p:ph idx="9" type="title"/>
          </p:nvPr>
        </p:nvSpPr>
        <p:spPr>
          <a:xfrm>
            <a:off x="40207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5" name="Google Shape;245;p24"/>
          <p:cNvSpPr txBox="1"/>
          <p:nvPr>
            <p:ph idx="13" type="title"/>
          </p:nvPr>
        </p:nvSpPr>
        <p:spPr>
          <a:xfrm>
            <a:off x="67481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6" name="Google Shape;246;p24"/>
          <p:cNvSpPr txBox="1"/>
          <p:nvPr>
            <p:ph idx="14" type="title"/>
          </p:nvPr>
        </p:nvSpPr>
        <p:spPr>
          <a:xfrm>
            <a:off x="67481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7" name="Google Shape;247;p24"/>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BLANK_1_1_1_1_1_1">
    <p:bg>
      <p:bgPr>
        <a:solidFill>
          <a:schemeClr val="dk1"/>
        </a:solidFill>
      </p:bgPr>
    </p:bg>
    <p:spTree>
      <p:nvGrpSpPr>
        <p:cNvPr id="248" name="Shape 248"/>
        <p:cNvGrpSpPr/>
        <p:nvPr/>
      </p:nvGrpSpPr>
      <p:grpSpPr>
        <a:xfrm>
          <a:off x="0" y="0"/>
          <a:ext cx="0" cy="0"/>
          <a:chOff x="0" y="0"/>
          <a:chExt cx="0" cy="0"/>
        </a:xfrm>
      </p:grpSpPr>
      <p:sp>
        <p:nvSpPr>
          <p:cNvPr id="249" name="Google Shape;249;p25"/>
          <p:cNvSpPr/>
          <p:nvPr/>
        </p:nvSpPr>
        <p:spPr>
          <a:xfrm flipH="1">
            <a:off x="-3492100" y="270209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flipH="1">
            <a:off x="2948086" y="384981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flipH="1">
            <a:off x="6719333" y="327325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txBox="1"/>
          <p:nvPr>
            <p:ph hasCustomPrompt="1" type="title"/>
          </p:nvPr>
        </p:nvSpPr>
        <p:spPr>
          <a:xfrm>
            <a:off x="1284000" y="43522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53" name="Google Shape;253;p25"/>
          <p:cNvSpPr txBox="1"/>
          <p:nvPr>
            <p:ph idx="1" type="subTitle"/>
          </p:nvPr>
        </p:nvSpPr>
        <p:spPr>
          <a:xfrm>
            <a:off x="1284000" y="1293650"/>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254" name="Google Shape;254;p25"/>
          <p:cNvSpPr txBox="1"/>
          <p:nvPr>
            <p:ph hasCustomPrompt="1" idx="2" type="title"/>
          </p:nvPr>
        </p:nvSpPr>
        <p:spPr>
          <a:xfrm>
            <a:off x="1284000" y="194375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55" name="Google Shape;255;p25"/>
          <p:cNvSpPr txBox="1"/>
          <p:nvPr>
            <p:ph idx="3" type="subTitle"/>
          </p:nvPr>
        </p:nvSpPr>
        <p:spPr>
          <a:xfrm>
            <a:off x="1284000" y="280217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256" name="Google Shape;256;p25"/>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57" name="Google Shape;257;p25"/>
          <p:cNvSpPr txBox="1"/>
          <p:nvPr>
            <p:ph idx="5" type="subTitle"/>
          </p:nvPr>
        </p:nvSpPr>
        <p:spPr>
          <a:xfrm>
            <a:off x="1284000" y="43107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258" name="Google Shape;258;p25"/>
          <p:cNvSpPr/>
          <p:nvPr/>
        </p:nvSpPr>
        <p:spPr>
          <a:xfrm>
            <a:off x="6829625" y="7542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dk1"/>
        </a:solidFill>
      </p:bgPr>
    </p:bg>
    <p:spTree>
      <p:nvGrpSpPr>
        <p:cNvPr id="259" name="Shape 259"/>
        <p:cNvGrpSpPr/>
        <p:nvPr/>
      </p:nvGrpSpPr>
      <p:grpSpPr>
        <a:xfrm>
          <a:off x="0" y="0"/>
          <a:ext cx="0" cy="0"/>
          <a:chOff x="0" y="0"/>
          <a:chExt cx="0" cy="0"/>
        </a:xfrm>
      </p:grpSpPr>
      <p:sp>
        <p:nvSpPr>
          <p:cNvPr id="260" name="Google Shape;260;p26"/>
          <p:cNvSpPr/>
          <p:nvPr/>
        </p:nvSpPr>
        <p:spPr>
          <a:xfrm>
            <a:off x="5853640" y="2243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6751551" y="2341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0" y="4533398"/>
            <a:ext cx="9143833" cy="610296"/>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txBox="1"/>
          <p:nvPr>
            <p:ph hasCustomPrompt="1" type="title"/>
          </p:nvPr>
        </p:nvSpPr>
        <p:spPr>
          <a:xfrm>
            <a:off x="7169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64" name="Google Shape;264;p26"/>
          <p:cNvSpPr txBox="1"/>
          <p:nvPr>
            <p:ph idx="1" type="subTitle"/>
          </p:nvPr>
        </p:nvSpPr>
        <p:spPr>
          <a:xfrm>
            <a:off x="7169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65" name="Google Shape;265;p26"/>
          <p:cNvSpPr txBox="1"/>
          <p:nvPr>
            <p:ph hasCustomPrompt="1" idx="2" type="title"/>
          </p:nvPr>
        </p:nvSpPr>
        <p:spPr>
          <a:xfrm>
            <a:off x="351600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66" name="Google Shape;266;p26"/>
          <p:cNvSpPr txBox="1"/>
          <p:nvPr>
            <p:ph idx="3" type="subTitle"/>
          </p:nvPr>
        </p:nvSpPr>
        <p:spPr>
          <a:xfrm>
            <a:off x="35161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67" name="Google Shape;267;p26"/>
          <p:cNvSpPr txBox="1"/>
          <p:nvPr>
            <p:ph hasCustomPrompt="1" idx="4" type="title"/>
          </p:nvPr>
        </p:nvSpPr>
        <p:spPr>
          <a:xfrm>
            <a:off x="63153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68" name="Google Shape;268;p26"/>
          <p:cNvSpPr txBox="1"/>
          <p:nvPr>
            <p:ph idx="5" type="subTitle"/>
          </p:nvPr>
        </p:nvSpPr>
        <p:spPr>
          <a:xfrm>
            <a:off x="63153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
    <p:bg>
      <p:bgPr>
        <a:solidFill>
          <a:schemeClr val="dk1"/>
        </a:solidFill>
      </p:bgPr>
    </p:bg>
    <p:spTree>
      <p:nvGrpSpPr>
        <p:cNvPr id="269" name="Shape 269"/>
        <p:cNvGrpSpPr/>
        <p:nvPr/>
      </p:nvGrpSpPr>
      <p:grpSpPr>
        <a:xfrm>
          <a:off x="0" y="0"/>
          <a:ext cx="0" cy="0"/>
          <a:chOff x="0" y="0"/>
          <a:chExt cx="0" cy="0"/>
        </a:xfrm>
      </p:grpSpPr>
      <p:sp>
        <p:nvSpPr>
          <p:cNvPr id="270" name="Google Shape;270;p27"/>
          <p:cNvSpPr txBox="1"/>
          <p:nvPr>
            <p:ph idx="1" type="subTitle"/>
          </p:nvPr>
        </p:nvSpPr>
        <p:spPr>
          <a:xfrm>
            <a:off x="5694275" y="25911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71" name="Google Shape;271;p27"/>
          <p:cNvSpPr txBox="1"/>
          <p:nvPr>
            <p:ph idx="2" type="subTitle"/>
          </p:nvPr>
        </p:nvSpPr>
        <p:spPr>
          <a:xfrm>
            <a:off x="5694275" y="1917725"/>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72" name="Google Shape;272;p27"/>
          <p:cNvSpPr txBox="1"/>
          <p:nvPr>
            <p:ph hasCustomPrompt="1" type="title"/>
          </p:nvPr>
        </p:nvSpPr>
        <p:spPr>
          <a:xfrm>
            <a:off x="1953775" y="2695650"/>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73" name="Google Shape;273;p27"/>
          <p:cNvSpPr txBox="1"/>
          <p:nvPr>
            <p:ph hasCustomPrompt="1" idx="3" type="title"/>
          </p:nvPr>
        </p:nvSpPr>
        <p:spPr>
          <a:xfrm>
            <a:off x="1953775" y="20223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74" name="Google Shape;274;p27"/>
          <p:cNvSpPr txBox="1"/>
          <p:nvPr>
            <p:ph idx="4" type="subTitle"/>
          </p:nvPr>
        </p:nvSpPr>
        <p:spPr>
          <a:xfrm>
            <a:off x="5694275" y="32645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75" name="Google Shape;275;p27"/>
          <p:cNvSpPr txBox="1"/>
          <p:nvPr>
            <p:ph hasCustomPrompt="1" idx="5" type="title"/>
          </p:nvPr>
        </p:nvSpPr>
        <p:spPr>
          <a:xfrm>
            <a:off x="1953800" y="33690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76" name="Google Shape;276;p27"/>
          <p:cNvSpPr/>
          <p:nvPr/>
        </p:nvSpPr>
        <p:spPr>
          <a:xfrm flipH="1">
            <a:off x="5399591" y="3717571"/>
            <a:ext cx="4453909" cy="1522471"/>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flipH="1">
            <a:off x="7618789" y="3415351"/>
            <a:ext cx="2189061" cy="109385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27"/>
          <p:cNvGrpSpPr/>
          <p:nvPr/>
        </p:nvGrpSpPr>
        <p:grpSpPr>
          <a:xfrm>
            <a:off x="194077" y="1997543"/>
            <a:ext cx="1252660" cy="1204643"/>
            <a:chOff x="7384701" y="199425"/>
            <a:chExt cx="1572114" cy="1511851"/>
          </a:xfrm>
        </p:grpSpPr>
        <p:sp>
          <p:nvSpPr>
            <p:cNvPr id="280" name="Google Shape;280;p2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7"/>
          <p:cNvSpPr txBox="1"/>
          <p:nvPr>
            <p:ph idx="6" type="title"/>
          </p:nvPr>
        </p:nvSpPr>
        <p:spPr>
          <a:xfrm>
            <a:off x="582319" y="334320"/>
            <a:ext cx="7704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4">
    <p:bg>
      <p:bgPr>
        <a:solidFill>
          <a:schemeClr val="dk1"/>
        </a:solidFill>
      </p:bgPr>
    </p:bg>
    <p:spTree>
      <p:nvGrpSpPr>
        <p:cNvPr id="284" name="Shape 284"/>
        <p:cNvGrpSpPr/>
        <p:nvPr/>
      </p:nvGrpSpPr>
      <p:grpSpPr>
        <a:xfrm>
          <a:off x="0" y="0"/>
          <a:ext cx="0" cy="0"/>
          <a:chOff x="0" y="0"/>
          <a:chExt cx="0" cy="0"/>
        </a:xfrm>
      </p:grpSpPr>
      <p:sp>
        <p:nvSpPr>
          <p:cNvPr id="285" name="Google Shape;285;p28"/>
          <p:cNvSpPr/>
          <p:nvPr/>
        </p:nvSpPr>
        <p:spPr>
          <a:xfrm>
            <a:off x="6831670" y="550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89" name="Google Shape;289;p28"/>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90" name="Google Shape;290;p28"/>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91" name="Google Shape;291;p28"/>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2" name="Google Shape;292;p28"/>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93" name="Google Shape;293;p28"/>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94" name="Google Shape;294;p28"/>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1">
  <p:cSld name="CUSTOM_24_1">
    <p:bg>
      <p:bgPr>
        <a:solidFill>
          <a:schemeClr val="accent1"/>
        </a:solidFill>
      </p:bgPr>
    </p:bg>
    <p:spTree>
      <p:nvGrpSpPr>
        <p:cNvPr id="295" name="Shape 295"/>
        <p:cNvGrpSpPr/>
        <p:nvPr/>
      </p:nvGrpSpPr>
      <p:grpSpPr>
        <a:xfrm>
          <a:off x="0" y="0"/>
          <a:ext cx="0" cy="0"/>
          <a:chOff x="0" y="0"/>
          <a:chExt cx="0" cy="0"/>
        </a:xfrm>
      </p:grpSpPr>
      <p:sp>
        <p:nvSpPr>
          <p:cNvPr id="296" name="Google Shape;296;p29"/>
          <p:cNvSpPr/>
          <p:nvPr/>
        </p:nvSpPr>
        <p:spPr>
          <a:xfrm>
            <a:off x="7462528" y="55073"/>
            <a:ext cx="1779619" cy="91613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0" name="Google Shape;300;p29"/>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1" name="Google Shape;301;p29"/>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2" name="Google Shape;302;p2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3" name="Google Shape;303;p29"/>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04" name="Google Shape;304;p29"/>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05" name="Google Shape;305;p29"/>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bg>
      <p:bgPr>
        <a:solidFill>
          <a:schemeClr val="dk1"/>
        </a:solidFill>
      </p:bgPr>
    </p:bg>
    <p:spTree>
      <p:nvGrpSpPr>
        <p:cNvPr id="306" name="Shape 306"/>
        <p:cNvGrpSpPr/>
        <p:nvPr/>
      </p:nvGrpSpPr>
      <p:grpSpPr>
        <a:xfrm>
          <a:off x="0" y="0"/>
          <a:ext cx="0" cy="0"/>
          <a:chOff x="0" y="0"/>
          <a:chExt cx="0" cy="0"/>
        </a:xfrm>
      </p:grpSpPr>
      <p:sp>
        <p:nvSpPr>
          <p:cNvPr id="307" name="Google Shape;307;p30"/>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48" name="Shape 48"/>
        <p:cNvGrpSpPr/>
        <p:nvPr/>
      </p:nvGrpSpPr>
      <p:grpSpPr>
        <a:xfrm>
          <a:off x="0" y="0"/>
          <a:ext cx="0" cy="0"/>
          <a:chOff x="0" y="0"/>
          <a:chExt cx="0" cy="0"/>
        </a:xfrm>
      </p:grpSpPr>
      <p:sp>
        <p:nvSpPr>
          <p:cNvPr id="49" name="Google Shape;49;p4"/>
          <p:cNvSpPr txBox="1"/>
          <p:nvPr>
            <p:ph idx="1" type="body"/>
          </p:nvPr>
        </p:nvSpPr>
        <p:spPr>
          <a:xfrm>
            <a:off x="665400" y="1116088"/>
            <a:ext cx="7852800" cy="34482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300"/>
            </a:lvl1pPr>
            <a:lvl2pPr indent="-304800" lvl="1" marL="914400" rtl="0">
              <a:lnSpc>
                <a:spcPct val="115000"/>
              </a:lnSpc>
              <a:spcBef>
                <a:spcPts val="0"/>
              </a:spcBef>
              <a:spcAft>
                <a:spcPts val="0"/>
              </a:spcAft>
              <a:buClr>
                <a:schemeClr val="accent1"/>
              </a:buClr>
              <a:buSzPts val="1200"/>
              <a:buAutoNum type="alphaLcPeriod"/>
              <a:defRPr sz="1200"/>
            </a:lvl2pPr>
            <a:lvl3pPr indent="-304800" lvl="2" marL="1371600" rtl="0">
              <a:lnSpc>
                <a:spcPct val="115000"/>
              </a:lnSpc>
              <a:spcBef>
                <a:spcPts val="0"/>
              </a:spcBef>
              <a:spcAft>
                <a:spcPts val="0"/>
              </a:spcAft>
              <a:buSzPts val="1200"/>
              <a:buAutoNum type="romanLcPeriod"/>
              <a:defRPr sz="1200"/>
            </a:lvl3pPr>
            <a:lvl4pPr indent="-304800" lvl="3" marL="1828800" rtl="0">
              <a:lnSpc>
                <a:spcPct val="115000"/>
              </a:lnSpc>
              <a:spcBef>
                <a:spcPts val="0"/>
              </a:spcBef>
              <a:spcAft>
                <a:spcPts val="0"/>
              </a:spcAft>
              <a:buSzPts val="1200"/>
              <a:buAutoNum type="arabicPeriod"/>
              <a:defRPr sz="1200"/>
            </a:lvl4pPr>
            <a:lvl5pPr indent="-304800" lvl="4" marL="2286000" rtl="0">
              <a:lnSpc>
                <a:spcPct val="115000"/>
              </a:lnSpc>
              <a:spcBef>
                <a:spcPts val="0"/>
              </a:spcBef>
              <a:spcAft>
                <a:spcPts val="0"/>
              </a:spcAft>
              <a:buSzPts val="1200"/>
              <a:buAutoNum type="alphaLcPeriod"/>
              <a:defRPr sz="1200"/>
            </a:lvl5pPr>
            <a:lvl6pPr indent="-304800" lvl="5" marL="2743200" rtl="0">
              <a:lnSpc>
                <a:spcPct val="115000"/>
              </a:lnSpc>
              <a:spcBef>
                <a:spcPts val="0"/>
              </a:spcBef>
              <a:spcAft>
                <a:spcPts val="0"/>
              </a:spcAft>
              <a:buSzPts val="1200"/>
              <a:buAutoNum type="romanLcPeriod"/>
              <a:defRPr sz="1200"/>
            </a:lvl6pPr>
            <a:lvl7pPr indent="-304800" lvl="6" marL="3200400" rtl="0">
              <a:lnSpc>
                <a:spcPct val="115000"/>
              </a:lnSpc>
              <a:spcBef>
                <a:spcPts val="0"/>
              </a:spcBef>
              <a:spcAft>
                <a:spcPts val="0"/>
              </a:spcAft>
              <a:buSzPts val="1200"/>
              <a:buAutoNum type="arabicPeriod"/>
              <a:defRPr sz="1200"/>
            </a:lvl7pPr>
            <a:lvl8pPr indent="-304800" lvl="7" marL="3657600" rtl="0">
              <a:lnSpc>
                <a:spcPct val="115000"/>
              </a:lnSpc>
              <a:spcBef>
                <a:spcPts val="0"/>
              </a:spcBef>
              <a:spcAft>
                <a:spcPts val="0"/>
              </a:spcAft>
              <a:buSzPts val="1200"/>
              <a:buAutoNum type="alphaLcPeriod"/>
              <a:defRPr sz="1200"/>
            </a:lvl8pPr>
            <a:lvl9pPr indent="-304800" lvl="8" marL="4114800" rtl="0">
              <a:lnSpc>
                <a:spcPct val="115000"/>
              </a:lnSpc>
              <a:spcBef>
                <a:spcPts val="0"/>
              </a:spcBef>
              <a:spcAft>
                <a:spcPts val="0"/>
              </a:spcAft>
              <a:buSzPts val="1200"/>
              <a:buAutoNum type="romanLcPeriod"/>
              <a:defRPr sz="1200"/>
            </a:lvl9pPr>
          </a:lstStyle>
          <a:p/>
        </p:txBody>
      </p:sp>
      <p:sp>
        <p:nvSpPr>
          <p:cNvPr id="50" name="Google Shape;50;p4"/>
          <p:cNvSpPr txBox="1"/>
          <p:nvPr>
            <p:ph type="title"/>
          </p:nvPr>
        </p:nvSpPr>
        <p:spPr>
          <a:xfrm>
            <a:off x="555050" y="331800"/>
            <a:ext cx="7704000" cy="745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extLst>
    <p:ext uri="{DCECCB84-F9BA-43D5-87BE-67443E8EF086}">
      <p15:sldGuideLst>
        <p15:guide id="1" orient="horz" pos="213">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5">
    <p:bg>
      <p:bgPr>
        <a:solidFill>
          <a:schemeClr val="dk1"/>
        </a:solidFill>
      </p:bgPr>
    </p:bg>
    <p:spTree>
      <p:nvGrpSpPr>
        <p:cNvPr id="308" name="Shape 308"/>
        <p:cNvGrpSpPr/>
        <p:nvPr/>
      </p:nvGrpSpPr>
      <p:grpSpPr>
        <a:xfrm>
          <a:off x="0" y="0"/>
          <a:ext cx="0" cy="0"/>
          <a:chOff x="0" y="0"/>
          <a:chExt cx="0" cy="0"/>
        </a:xfrm>
      </p:grpSpPr>
      <p:sp>
        <p:nvSpPr>
          <p:cNvPr id="309" name="Google Shape;309;p31"/>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10" name="Google Shape;310;p31"/>
          <p:cNvGrpSpPr/>
          <p:nvPr/>
        </p:nvGrpSpPr>
        <p:grpSpPr>
          <a:xfrm>
            <a:off x="7647365" y="107831"/>
            <a:ext cx="1252660" cy="1204643"/>
            <a:chOff x="7384701" y="199425"/>
            <a:chExt cx="1572114" cy="1511851"/>
          </a:xfrm>
        </p:grpSpPr>
        <p:sp>
          <p:nvSpPr>
            <p:cNvPr id="311" name="Google Shape;311;p3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31"/>
          <p:cNvSpPr/>
          <p:nvPr/>
        </p:nvSpPr>
        <p:spPr>
          <a:xfrm>
            <a:off x="-152425" y="4064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solidFill>
          <a:schemeClr val="dk1"/>
        </a:solidFill>
      </p:bgPr>
    </p:bg>
    <p:spTree>
      <p:nvGrpSpPr>
        <p:cNvPr id="315" name="Shape 315"/>
        <p:cNvGrpSpPr/>
        <p:nvPr/>
      </p:nvGrpSpPr>
      <p:grpSpPr>
        <a:xfrm>
          <a:off x="0" y="0"/>
          <a:ext cx="0" cy="0"/>
          <a:chOff x="0" y="0"/>
          <a:chExt cx="0" cy="0"/>
        </a:xfrm>
      </p:grpSpPr>
      <p:sp>
        <p:nvSpPr>
          <p:cNvPr id="316" name="Google Shape;316;p32"/>
          <p:cNvSpPr txBox="1"/>
          <p:nvPr>
            <p:ph idx="1" type="subTitle"/>
          </p:nvPr>
        </p:nvSpPr>
        <p:spPr>
          <a:xfrm>
            <a:off x="614730" y="24103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32"/>
          <p:cNvSpPr txBox="1"/>
          <p:nvPr>
            <p:ph type="title"/>
          </p:nvPr>
        </p:nvSpPr>
        <p:spPr>
          <a:xfrm>
            <a:off x="595072" y="1816975"/>
            <a:ext cx="38793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solidFill>
          <a:schemeClr val="dk1"/>
        </a:solidFill>
      </p:bgPr>
    </p:bg>
    <p:spTree>
      <p:nvGrpSpPr>
        <p:cNvPr id="318" name="Shape 318"/>
        <p:cNvGrpSpPr/>
        <p:nvPr/>
      </p:nvGrpSpPr>
      <p:grpSpPr>
        <a:xfrm>
          <a:off x="0" y="0"/>
          <a:ext cx="0" cy="0"/>
          <a:chOff x="0" y="0"/>
          <a:chExt cx="0" cy="0"/>
        </a:xfrm>
      </p:grpSpPr>
      <p:sp>
        <p:nvSpPr>
          <p:cNvPr id="319" name="Google Shape;319;p33"/>
          <p:cNvSpPr txBox="1"/>
          <p:nvPr>
            <p:ph idx="1" type="subTitle"/>
          </p:nvPr>
        </p:nvSpPr>
        <p:spPr>
          <a:xfrm>
            <a:off x="4581970" y="31622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20" name="Google Shape;320;p33"/>
          <p:cNvSpPr txBox="1"/>
          <p:nvPr>
            <p:ph type="title"/>
          </p:nvPr>
        </p:nvSpPr>
        <p:spPr>
          <a:xfrm>
            <a:off x="4581975" y="761024"/>
            <a:ext cx="3717300" cy="2401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bg>
      <p:bgPr>
        <a:solidFill>
          <a:schemeClr val="dk1"/>
        </a:solidFill>
      </p:bgPr>
    </p:bg>
    <p:spTree>
      <p:nvGrpSpPr>
        <p:cNvPr id="321" name="Shape 321"/>
        <p:cNvGrpSpPr/>
        <p:nvPr/>
      </p:nvGrpSpPr>
      <p:grpSpPr>
        <a:xfrm>
          <a:off x="0" y="0"/>
          <a:ext cx="0" cy="0"/>
          <a:chOff x="0" y="0"/>
          <a:chExt cx="0" cy="0"/>
        </a:xfrm>
      </p:grpSpPr>
      <p:sp>
        <p:nvSpPr>
          <p:cNvPr id="322" name="Google Shape;322;p34"/>
          <p:cNvSpPr/>
          <p:nvPr/>
        </p:nvSpPr>
        <p:spPr>
          <a:xfrm>
            <a:off x="2024625" y="4109451"/>
            <a:ext cx="2749424" cy="137388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4"/>
          <p:cNvSpPr/>
          <p:nvPr/>
        </p:nvSpPr>
        <p:spPr>
          <a:xfrm>
            <a:off x="6733475" y="3010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4"/>
          <p:cNvSpPr txBox="1"/>
          <p:nvPr>
            <p:ph idx="1" type="subTitle"/>
          </p:nvPr>
        </p:nvSpPr>
        <p:spPr>
          <a:xfrm>
            <a:off x="1011450" y="138640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325" name="Google Shape;325;p34"/>
          <p:cNvSpPr txBox="1"/>
          <p:nvPr>
            <p:ph idx="2" type="subTitle"/>
          </p:nvPr>
        </p:nvSpPr>
        <p:spPr>
          <a:xfrm>
            <a:off x="1011575" y="180670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26" name="Google Shape;326;p34"/>
          <p:cNvSpPr txBox="1"/>
          <p:nvPr>
            <p:ph idx="3" type="subTitle"/>
          </p:nvPr>
        </p:nvSpPr>
        <p:spPr>
          <a:xfrm>
            <a:off x="1011575" y="330485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327" name="Google Shape;327;p34"/>
          <p:cNvSpPr txBox="1"/>
          <p:nvPr>
            <p:ph idx="4" type="subTitle"/>
          </p:nvPr>
        </p:nvSpPr>
        <p:spPr>
          <a:xfrm>
            <a:off x="1011700" y="372515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28" name="Google Shape;328;p34"/>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bg>
      <p:bgPr>
        <a:solidFill>
          <a:schemeClr val="dk1"/>
        </a:solidFill>
      </p:bgPr>
    </p:bg>
    <p:spTree>
      <p:nvGrpSpPr>
        <p:cNvPr id="329" name="Shape 329"/>
        <p:cNvGrpSpPr/>
        <p:nvPr/>
      </p:nvGrpSpPr>
      <p:grpSpPr>
        <a:xfrm>
          <a:off x="0" y="0"/>
          <a:ext cx="0" cy="0"/>
          <a:chOff x="0" y="0"/>
          <a:chExt cx="0" cy="0"/>
        </a:xfrm>
      </p:grpSpPr>
      <p:sp>
        <p:nvSpPr>
          <p:cNvPr id="330" name="Google Shape;330;p35"/>
          <p:cNvSpPr txBox="1"/>
          <p:nvPr>
            <p:ph idx="1" type="subTitle"/>
          </p:nvPr>
        </p:nvSpPr>
        <p:spPr>
          <a:xfrm>
            <a:off x="5993675" y="18028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331" name="Google Shape;331;p35"/>
          <p:cNvSpPr txBox="1"/>
          <p:nvPr>
            <p:ph idx="2" type="subTitle"/>
          </p:nvPr>
        </p:nvSpPr>
        <p:spPr>
          <a:xfrm>
            <a:off x="4579225" y="24086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332" name="Google Shape;332;p35"/>
          <p:cNvSpPr txBox="1"/>
          <p:nvPr>
            <p:ph idx="3" type="subTitle"/>
          </p:nvPr>
        </p:nvSpPr>
        <p:spPr>
          <a:xfrm>
            <a:off x="5993725" y="34030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333" name="Google Shape;333;p35"/>
          <p:cNvSpPr txBox="1"/>
          <p:nvPr>
            <p:ph idx="4" type="subTitle"/>
          </p:nvPr>
        </p:nvSpPr>
        <p:spPr>
          <a:xfrm>
            <a:off x="4579225" y="40088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334" name="Google Shape;334;p35"/>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bg>
      <p:bgPr>
        <a:solidFill>
          <a:schemeClr val="dk1"/>
        </a:solidFill>
      </p:bgPr>
    </p:bg>
    <p:spTree>
      <p:nvGrpSpPr>
        <p:cNvPr id="335" name="Shape 335"/>
        <p:cNvGrpSpPr/>
        <p:nvPr/>
      </p:nvGrpSpPr>
      <p:grpSpPr>
        <a:xfrm>
          <a:off x="0" y="0"/>
          <a:ext cx="0" cy="0"/>
          <a:chOff x="0" y="0"/>
          <a:chExt cx="0" cy="0"/>
        </a:xfrm>
      </p:grpSpPr>
      <p:sp>
        <p:nvSpPr>
          <p:cNvPr id="336" name="Google Shape;336;p36"/>
          <p:cNvSpPr txBox="1"/>
          <p:nvPr>
            <p:ph idx="1" type="subTitle"/>
          </p:nvPr>
        </p:nvSpPr>
        <p:spPr>
          <a:xfrm>
            <a:off x="4578650" y="31946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337" name="Google Shape;337;p36"/>
          <p:cNvSpPr txBox="1"/>
          <p:nvPr>
            <p:ph type="title"/>
          </p:nvPr>
        </p:nvSpPr>
        <p:spPr>
          <a:xfrm>
            <a:off x="4578649" y="445025"/>
            <a:ext cx="3748500" cy="123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8">
    <p:bg>
      <p:bgPr>
        <a:solidFill>
          <a:schemeClr val="dk1"/>
        </a:solidFill>
      </p:bgPr>
    </p:bg>
    <p:spTree>
      <p:nvGrpSpPr>
        <p:cNvPr id="338" name="Shape 338"/>
        <p:cNvGrpSpPr/>
        <p:nvPr/>
      </p:nvGrpSpPr>
      <p:grpSpPr>
        <a:xfrm>
          <a:off x="0" y="0"/>
          <a:ext cx="0" cy="0"/>
          <a:chOff x="0" y="0"/>
          <a:chExt cx="0" cy="0"/>
        </a:xfrm>
      </p:grpSpPr>
      <p:sp>
        <p:nvSpPr>
          <p:cNvPr id="339" name="Google Shape;339;p37"/>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p:nvPr/>
        </p:nvSpPr>
        <p:spPr>
          <a:xfrm>
            <a:off x="1457494" y="3683251"/>
            <a:ext cx="2703102" cy="305525"/>
          </a:xfrm>
          <a:custGeom>
            <a:rect b="b" l="l" r="r" t="t"/>
            <a:pathLst>
              <a:path extrusionOk="0" h="12221" w="84327">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
          <p:cNvSpPr/>
          <p:nvPr/>
        </p:nvSpPr>
        <p:spPr>
          <a:xfrm>
            <a:off x="0" y="3785651"/>
            <a:ext cx="950719" cy="186325"/>
          </a:xfrm>
          <a:custGeom>
            <a:rect b="b" l="l" r="r" t="t"/>
            <a:pathLst>
              <a:path extrusionOk="0" h="7453" w="29659">
                <a:moveTo>
                  <a:pt x="1" y="1"/>
                </a:moveTo>
                <a:lnTo>
                  <a:pt x="1" y="7453"/>
                </a:lnTo>
                <a:lnTo>
                  <a:pt x="29659" y="7453"/>
                </a:lnTo>
                <a:cubicBezTo>
                  <a:pt x="28923" y="7453"/>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4065975" y="3677225"/>
            <a:ext cx="3452415" cy="311549"/>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txBox="1"/>
          <p:nvPr>
            <p:ph type="title"/>
          </p:nvPr>
        </p:nvSpPr>
        <p:spPr>
          <a:xfrm>
            <a:off x="1653600" y="480752"/>
            <a:ext cx="58368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344" name="Google Shape;344;p37"/>
          <p:cNvSpPr txBox="1"/>
          <p:nvPr>
            <p:ph idx="1" type="subTitle"/>
          </p:nvPr>
        </p:nvSpPr>
        <p:spPr>
          <a:xfrm>
            <a:off x="2002200" y="2049125"/>
            <a:ext cx="5139600" cy="46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45" name="Google Shape;345;p37"/>
          <p:cNvGrpSpPr/>
          <p:nvPr/>
        </p:nvGrpSpPr>
        <p:grpSpPr>
          <a:xfrm>
            <a:off x="-150973" y="-114019"/>
            <a:ext cx="1252660" cy="1204643"/>
            <a:chOff x="7384701" y="199425"/>
            <a:chExt cx="1572114" cy="1511851"/>
          </a:xfrm>
        </p:grpSpPr>
        <p:sp>
          <p:nvSpPr>
            <p:cNvPr id="346" name="Google Shape;346;p3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37"/>
          <p:cNvSpPr/>
          <p:nvPr/>
        </p:nvSpPr>
        <p:spPr>
          <a:xfrm>
            <a:off x="7691175" y="11766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3">
    <p:bg>
      <p:bgPr>
        <a:solidFill>
          <a:schemeClr val="dk1"/>
        </a:solidFill>
      </p:bgPr>
    </p:bg>
    <p:spTree>
      <p:nvGrpSpPr>
        <p:cNvPr id="350" name="Shape 350"/>
        <p:cNvGrpSpPr/>
        <p:nvPr/>
      </p:nvGrpSpPr>
      <p:grpSpPr>
        <a:xfrm>
          <a:off x="0" y="0"/>
          <a:ext cx="0" cy="0"/>
          <a:chOff x="0" y="0"/>
          <a:chExt cx="0" cy="0"/>
        </a:xfrm>
      </p:grpSpPr>
      <p:grpSp>
        <p:nvGrpSpPr>
          <p:cNvPr id="351" name="Google Shape;351;p38"/>
          <p:cNvGrpSpPr/>
          <p:nvPr/>
        </p:nvGrpSpPr>
        <p:grpSpPr>
          <a:xfrm>
            <a:off x="194815" y="540131"/>
            <a:ext cx="1252660" cy="1204643"/>
            <a:chOff x="7384701" y="199425"/>
            <a:chExt cx="1572114" cy="1511851"/>
          </a:xfrm>
        </p:grpSpPr>
        <p:sp>
          <p:nvSpPr>
            <p:cNvPr id="352" name="Google Shape;352;p3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38"/>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p:nvPr/>
        </p:nvSpPr>
        <p:spPr>
          <a:xfrm>
            <a:off x="-991312" y="3931573"/>
            <a:ext cx="3062613" cy="36931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p:nvPr/>
        </p:nvSpPr>
        <p:spPr>
          <a:xfrm>
            <a:off x="0" y="4284527"/>
            <a:ext cx="9143833" cy="859147"/>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8"/>
          <p:cNvSpPr txBox="1"/>
          <p:nvPr>
            <p:ph idx="1" type="subTitle"/>
          </p:nvPr>
        </p:nvSpPr>
        <p:spPr>
          <a:xfrm>
            <a:off x="2039275" y="2457025"/>
            <a:ext cx="50715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2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360" name="Google Shape;360;p38"/>
          <p:cNvSpPr txBox="1"/>
          <p:nvPr/>
        </p:nvSpPr>
        <p:spPr>
          <a:xfrm>
            <a:off x="2039275" y="3740053"/>
            <a:ext cx="5071500" cy="5541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200">
                <a:solidFill>
                  <a:schemeClr val="dk2"/>
                </a:solidFill>
                <a:latin typeface="Lato"/>
                <a:ea typeface="Lato"/>
                <a:cs typeface="Lato"/>
                <a:sym typeface="Lato"/>
              </a:rPr>
              <a:t>CREDITS: This presentation template was created by </a:t>
            </a:r>
            <a:r>
              <a:rPr b="1" lang="en" sz="1200">
                <a:solidFill>
                  <a:schemeClr val="dk2"/>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including icons by </a:t>
            </a:r>
            <a:r>
              <a:rPr b="1" lang="en" sz="1200">
                <a:solidFill>
                  <a:schemeClr val="dk2"/>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a:solidFill>
                  <a:schemeClr val="dk2"/>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2"/>
              </a:solidFill>
              <a:latin typeface="Lato"/>
              <a:ea typeface="Lato"/>
              <a:cs typeface="Lato"/>
              <a:sym typeface="Lato"/>
            </a:endParaRPr>
          </a:p>
        </p:txBody>
      </p:sp>
      <p:sp>
        <p:nvSpPr>
          <p:cNvPr id="361" name="Google Shape;361;p38"/>
          <p:cNvSpPr txBox="1"/>
          <p:nvPr>
            <p:ph idx="2" type="subTitle"/>
          </p:nvPr>
        </p:nvSpPr>
        <p:spPr>
          <a:xfrm>
            <a:off x="1938700" y="4337906"/>
            <a:ext cx="5071500" cy="3693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200"/>
              <a:buNone/>
              <a:defRPr sz="1200">
                <a:solidFill>
                  <a:srgbClr val="FFFBF8"/>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2" name="Google Shape;362;p38"/>
          <p:cNvSpPr txBox="1"/>
          <p:nvPr>
            <p:ph type="ctrTitle"/>
          </p:nvPr>
        </p:nvSpPr>
        <p:spPr>
          <a:xfrm>
            <a:off x="715100" y="1386938"/>
            <a:ext cx="7713900" cy="9597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3700"/>
              <a:buFont typeface="Poppins Black"/>
              <a:buNone/>
              <a:defRPr sz="7000">
                <a:solidFill>
                  <a:schemeClr val="dk2"/>
                </a:solidFill>
                <a:latin typeface="Poppins Black"/>
                <a:ea typeface="Poppins Black"/>
                <a:cs typeface="Poppins Black"/>
                <a:sym typeface="Poppins Black"/>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bg>
      <p:bgPr>
        <a:solidFill>
          <a:schemeClr val="dk1"/>
        </a:solidFill>
      </p:bgPr>
    </p:bg>
    <p:spTree>
      <p:nvGrpSpPr>
        <p:cNvPr id="363" name="Shape 363"/>
        <p:cNvGrpSpPr/>
        <p:nvPr/>
      </p:nvGrpSpPr>
      <p:grpSpPr>
        <a:xfrm>
          <a:off x="0" y="0"/>
          <a:ext cx="0" cy="0"/>
          <a:chOff x="0" y="0"/>
          <a:chExt cx="0" cy="0"/>
        </a:xfrm>
      </p:grpSpPr>
      <p:sp>
        <p:nvSpPr>
          <p:cNvPr id="364" name="Google Shape;364;p39"/>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9"/>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p:nvPr/>
        </p:nvSpPr>
        <p:spPr>
          <a:xfrm>
            <a:off x="320578"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p:nvPr/>
        </p:nvSpPr>
        <p:spPr>
          <a:xfrm>
            <a:off x="6772253"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bg>
      <p:bgPr>
        <a:solidFill>
          <a:schemeClr val="dk1"/>
        </a:solidFill>
      </p:bgPr>
    </p:bg>
    <p:spTree>
      <p:nvGrpSpPr>
        <p:cNvPr id="370" name="Shape 370"/>
        <p:cNvGrpSpPr/>
        <p:nvPr/>
      </p:nvGrpSpPr>
      <p:grpSpPr>
        <a:xfrm>
          <a:off x="0" y="0"/>
          <a:ext cx="0" cy="0"/>
          <a:chOff x="0" y="0"/>
          <a:chExt cx="0" cy="0"/>
        </a:xfrm>
      </p:grpSpPr>
      <p:sp>
        <p:nvSpPr>
          <p:cNvPr id="371" name="Google Shape;371;p40"/>
          <p:cNvSpPr/>
          <p:nvPr/>
        </p:nvSpPr>
        <p:spPr>
          <a:xfrm>
            <a:off x="-1163099" y="2720950"/>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p:nvPr/>
        </p:nvSpPr>
        <p:spPr>
          <a:xfrm>
            <a:off x="2247520" y="3599491"/>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0"/>
          <p:cNvSpPr/>
          <p:nvPr/>
        </p:nvSpPr>
        <p:spPr>
          <a:xfrm>
            <a:off x="7619578" y="273638"/>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0"/>
          <p:cNvSpPr/>
          <p:nvPr/>
        </p:nvSpPr>
        <p:spPr>
          <a:xfrm>
            <a:off x="6134550" y="342111"/>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
          <p:cNvSpPr/>
          <p:nvPr/>
        </p:nvSpPr>
        <p:spPr>
          <a:xfrm>
            <a:off x="7204628" y="41116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p:nvPr/>
        </p:nvSpPr>
        <p:spPr>
          <a:xfrm>
            <a:off x="-678222" y="34210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51" name="Shape 51"/>
        <p:cNvGrpSpPr/>
        <p:nvPr/>
      </p:nvGrpSpPr>
      <p:grpSpPr>
        <a:xfrm>
          <a:off x="0" y="0"/>
          <a:ext cx="0" cy="0"/>
          <a:chOff x="0" y="0"/>
          <a:chExt cx="0" cy="0"/>
        </a:xfrm>
      </p:grpSpPr>
      <p:sp>
        <p:nvSpPr>
          <p:cNvPr id="52" name="Google Shape;52;p5"/>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5"/>
          <p:cNvGrpSpPr/>
          <p:nvPr/>
        </p:nvGrpSpPr>
        <p:grpSpPr>
          <a:xfrm>
            <a:off x="7406901" y="172450"/>
            <a:ext cx="1572114" cy="1511851"/>
            <a:chOff x="7384701" y="199425"/>
            <a:chExt cx="1572114" cy="1511851"/>
          </a:xfrm>
        </p:grpSpPr>
        <p:sp>
          <p:nvSpPr>
            <p:cNvPr id="54" name="Google Shape;54;p5"/>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5"/>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59" name="Google Shape;59;p5"/>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60" name="Google Shape;60;p5"/>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5"/>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 name="Google Shape;62;p5"/>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380" name="Shape 380"/>
        <p:cNvGrpSpPr/>
        <p:nvPr/>
      </p:nvGrpSpPr>
      <p:grpSpPr>
        <a:xfrm>
          <a:off x="0" y="0"/>
          <a:ext cx="0" cy="0"/>
          <a:chOff x="0" y="0"/>
          <a:chExt cx="0" cy="0"/>
        </a:xfrm>
      </p:grpSpPr>
      <p:grpSp>
        <p:nvGrpSpPr>
          <p:cNvPr id="381" name="Google Shape;381;p42"/>
          <p:cNvGrpSpPr/>
          <p:nvPr/>
        </p:nvGrpSpPr>
        <p:grpSpPr>
          <a:xfrm>
            <a:off x="1329477" y="1798619"/>
            <a:ext cx="1171773" cy="564308"/>
            <a:chOff x="1329477" y="1798619"/>
            <a:chExt cx="1171773" cy="564308"/>
          </a:xfrm>
        </p:grpSpPr>
        <p:sp>
          <p:nvSpPr>
            <p:cNvPr id="382" name="Google Shape;382;p42"/>
            <p:cNvSpPr/>
            <p:nvPr/>
          </p:nvSpPr>
          <p:spPr>
            <a:xfrm>
              <a:off x="1844541" y="1845359"/>
              <a:ext cx="104307" cy="55063"/>
            </a:xfrm>
            <a:custGeom>
              <a:rect b="b" l="l" r="r" t="t"/>
              <a:pathLst>
                <a:path extrusionOk="0" h="1429" w="2707">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2"/>
            <p:cNvSpPr/>
            <p:nvPr/>
          </p:nvSpPr>
          <p:spPr>
            <a:xfrm>
              <a:off x="1867044" y="1864972"/>
              <a:ext cx="75370" cy="31558"/>
            </a:xfrm>
            <a:custGeom>
              <a:rect b="b" l="l" r="r" t="t"/>
              <a:pathLst>
                <a:path extrusionOk="0" h="819" w="1956">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2"/>
            <p:cNvSpPr/>
            <p:nvPr/>
          </p:nvSpPr>
          <p:spPr>
            <a:xfrm>
              <a:off x="1962335" y="1895567"/>
              <a:ext cx="105001" cy="55063"/>
            </a:xfrm>
            <a:custGeom>
              <a:rect b="b" l="l" r="r" t="t"/>
              <a:pathLst>
                <a:path extrusionOk="0" h="1429" w="2725">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2"/>
            <p:cNvSpPr/>
            <p:nvPr/>
          </p:nvSpPr>
          <p:spPr>
            <a:xfrm>
              <a:off x="1985532" y="1915180"/>
              <a:ext cx="75370" cy="31597"/>
            </a:xfrm>
            <a:custGeom>
              <a:rect b="b" l="l" r="r" t="t"/>
              <a:pathLst>
                <a:path extrusionOk="0" h="820" w="1956">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2"/>
            <p:cNvSpPr/>
            <p:nvPr/>
          </p:nvSpPr>
          <p:spPr>
            <a:xfrm>
              <a:off x="1944957" y="2169494"/>
              <a:ext cx="139102" cy="74753"/>
            </a:xfrm>
            <a:custGeom>
              <a:rect b="b" l="l" r="r" t="t"/>
              <a:pathLst>
                <a:path extrusionOk="0" h="1940" w="361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2"/>
            <p:cNvSpPr/>
            <p:nvPr/>
          </p:nvSpPr>
          <p:spPr>
            <a:xfrm>
              <a:off x="1599243" y="1798619"/>
              <a:ext cx="439771" cy="202450"/>
            </a:xfrm>
            <a:custGeom>
              <a:rect b="b" l="l" r="r" t="t"/>
              <a:pathLst>
                <a:path extrusionOk="0" h="5254" w="11413">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2"/>
            <p:cNvSpPr/>
            <p:nvPr/>
          </p:nvSpPr>
          <p:spPr>
            <a:xfrm>
              <a:off x="1348782" y="2050814"/>
              <a:ext cx="167424" cy="92940"/>
            </a:xfrm>
            <a:custGeom>
              <a:rect b="b" l="l" r="r" t="t"/>
              <a:pathLst>
                <a:path extrusionOk="0" h="2412" w="4345">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2"/>
            <p:cNvSpPr/>
            <p:nvPr/>
          </p:nvSpPr>
          <p:spPr>
            <a:xfrm>
              <a:off x="1424113" y="1858383"/>
              <a:ext cx="1077138" cy="314348"/>
            </a:xfrm>
            <a:custGeom>
              <a:rect b="b" l="l" r="r" t="t"/>
              <a:pathLst>
                <a:path extrusionOk="0" h="8158" w="27954">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2"/>
            <p:cNvSpPr/>
            <p:nvPr/>
          </p:nvSpPr>
          <p:spPr>
            <a:xfrm>
              <a:off x="1329477" y="1947663"/>
              <a:ext cx="309724" cy="180640"/>
            </a:xfrm>
            <a:custGeom>
              <a:rect b="b" l="l" r="r" t="t"/>
              <a:pathLst>
                <a:path extrusionOk="0" h="4688" w="8038">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
            <p:cNvSpPr/>
            <p:nvPr/>
          </p:nvSpPr>
          <p:spPr>
            <a:xfrm>
              <a:off x="1433130" y="1882967"/>
              <a:ext cx="1032093" cy="284640"/>
            </a:xfrm>
            <a:custGeom>
              <a:rect b="b" l="l" r="r" t="t"/>
              <a:pathLst>
                <a:path extrusionOk="0" h="7387" w="26785">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2"/>
            <p:cNvSpPr/>
            <p:nvPr/>
          </p:nvSpPr>
          <p:spPr>
            <a:xfrm>
              <a:off x="1429277" y="2140518"/>
              <a:ext cx="164842" cy="110781"/>
            </a:xfrm>
            <a:custGeom>
              <a:rect b="b" l="l" r="r" t="t"/>
              <a:pathLst>
                <a:path extrusionOk="0" h="2875" w="4278">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2"/>
            <p:cNvSpPr/>
            <p:nvPr/>
          </p:nvSpPr>
          <p:spPr>
            <a:xfrm>
              <a:off x="1962335" y="2192652"/>
              <a:ext cx="111436" cy="46316"/>
            </a:xfrm>
            <a:custGeom>
              <a:rect b="b" l="l" r="r" t="t"/>
              <a:pathLst>
                <a:path extrusionOk="0" h="1202" w="2892">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p:nvPr/>
          </p:nvSpPr>
          <p:spPr>
            <a:xfrm>
              <a:off x="2024141" y="2060023"/>
              <a:ext cx="132667" cy="71516"/>
            </a:xfrm>
            <a:custGeom>
              <a:rect b="b" l="l" r="r" t="t"/>
              <a:pathLst>
                <a:path extrusionOk="0" h="1856" w="3443">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2"/>
            <p:cNvSpPr/>
            <p:nvPr/>
          </p:nvSpPr>
          <p:spPr>
            <a:xfrm>
              <a:off x="2040903" y="2081293"/>
              <a:ext cx="105618" cy="44698"/>
            </a:xfrm>
            <a:custGeom>
              <a:rect b="b" l="l" r="r" t="t"/>
              <a:pathLst>
                <a:path extrusionOk="0" h="1160" w="2741">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2"/>
            <p:cNvSpPr/>
            <p:nvPr/>
          </p:nvSpPr>
          <p:spPr>
            <a:xfrm>
              <a:off x="1777572" y="2011742"/>
              <a:ext cx="422393" cy="351185"/>
            </a:xfrm>
            <a:custGeom>
              <a:rect b="b" l="l" r="r" t="t"/>
              <a:pathLst>
                <a:path extrusionOk="0" h="9114" w="10962">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2"/>
            <p:cNvSpPr/>
            <p:nvPr/>
          </p:nvSpPr>
          <p:spPr>
            <a:xfrm>
              <a:off x="2389853" y="1870097"/>
              <a:ext cx="38032" cy="29709"/>
            </a:xfrm>
            <a:custGeom>
              <a:rect b="b" l="l" r="r" t="t"/>
              <a:pathLst>
                <a:path extrusionOk="0" h="771" w="987">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42"/>
          <p:cNvSpPr/>
          <p:nvPr/>
        </p:nvSpPr>
        <p:spPr>
          <a:xfrm>
            <a:off x="-195099" y="2327208"/>
            <a:ext cx="3335026" cy="2816764"/>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2"/>
          <p:cNvSpPr/>
          <p:nvPr/>
        </p:nvSpPr>
        <p:spPr>
          <a:xfrm>
            <a:off x="925156" y="2160478"/>
            <a:ext cx="363130" cy="164226"/>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2"/>
          <p:cNvSpPr/>
          <p:nvPr/>
        </p:nvSpPr>
        <p:spPr>
          <a:xfrm>
            <a:off x="-9" y="4008882"/>
            <a:ext cx="793847" cy="1135090"/>
          </a:xfrm>
          <a:custGeom>
            <a:rect b="b" l="l" r="r" t="t"/>
            <a:pathLst>
              <a:path extrusionOk="0" h="29458" w="20602">
                <a:moveTo>
                  <a:pt x="0" y="1"/>
                </a:moveTo>
                <a:lnTo>
                  <a:pt x="0" y="29458"/>
                </a:lnTo>
                <a:lnTo>
                  <a:pt x="20602" y="29458"/>
                </a:lnTo>
                <a:cubicBezTo>
                  <a:pt x="14988" y="28856"/>
                  <a:pt x="17711" y="25748"/>
                  <a:pt x="15957" y="22824"/>
                </a:cubicBezTo>
                <a:cubicBezTo>
                  <a:pt x="14992" y="21230"/>
                  <a:pt x="14069" y="20410"/>
                  <a:pt x="12777" y="20410"/>
                </a:cubicBezTo>
                <a:cubicBezTo>
                  <a:pt x="12078" y="20410"/>
                  <a:pt x="11272" y="20650"/>
                  <a:pt x="10293" y="21137"/>
                </a:cubicBezTo>
                <a:cubicBezTo>
                  <a:pt x="12248" y="16835"/>
                  <a:pt x="9150" y="13026"/>
                  <a:pt x="4919" y="13026"/>
                </a:cubicBezTo>
                <a:cubicBezTo>
                  <a:pt x="4812" y="13026"/>
                  <a:pt x="4704" y="13028"/>
                  <a:pt x="4595" y="13033"/>
                </a:cubicBezTo>
                <a:cubicBezTo>
                  <a:pt x="6483" y="6767"/>
                  <a:pt x="3860" y="234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2"/>
          <p:cNvSpPr/>
          <p:nvPr/>
        </p:nvSpPr>
        <p:spPr>
          <a:xfrm>
            <a:off x="1682281" y="3309054"/>
            <a:ext cx="5715911" cy="195402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2"/>
          <p:cNvSpPr/>
          <p:nvPr/>
        </p:nvSpPr>
        <p:spPr>
          <a:xfrm>
            <a:off x="1426720" y="30888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2"/>
          <p:cNvSpPr/>
          <p:nvPr/>
        </p:nvSpPr>
        <p:spPr>
          <a:xfrm>
            <a:off x="5736439" y="3620012"/>
            <a:ext cx="4248632" cy="2511124"/>
          </a:xfrm>
          <a:custGeom>
            <a:rect b="b" l="l" r="r" t="t"/>
            <a:pathLst>
              <a:path extrusionOk="0" h="65169" w="110261">
                <a:moveTo>
                  <a:pt x="59187" y="1"/>
                </a:moveTo>
                <a:cubicBezTo>
                  <a:pt x="53901" y="1"/>
                  <a:pt x="48943" y="2323"/>
                  <a:pt x="45531" y="6183"/>
                </a:cubicBezTo>
                <a:cubicBezTo>
                  <a:pt x="44464" y="7391"/>
                  <a:pt x="42952" y="8026"/>
                  <a:pt x="41382" y="8026"/>
                </a:cubicBezTo>
                <a:cubicBezTo>
                  <a:pt x="40912" y="8026"/>
                  <a:pt x="40437" y="7969"/>
                  <a:pt x="39967" y="7854"/>
                </a:cubicBezTo>
                <a:lnTo>
                  <a:pt x="39934" y="7854"/>
                </a:lnTo>
                <a:cubicBezTo>
                  <a:pt x="38270" y="7457"/>
                  <a:pt x="36605" y="7267"/>
                  <a:pt x="34966" y="7267"/>
                </a:cubicBezTo>
                <a:cubicBezTo>
                  <a:pt x="28742" y="7267"/>
                  <a:pt x="22899" y="10011"/>
                  <a:pt x="18931" y="14587"/>
                </a:cubicBezTo>
                <a:cubicBezTo>
                  <a:pt x="16458" y="17444"/>
                  <a:pt x="13300" y="19717"/>
                  <a:pt x="9691" y="20853"/>
                </a:cubicBezTo>
                <a:cubicBezTo>
                  <a:pt x="5631" y="22106"/>
                  <a:pt x="2340" y="25448"/>
                  <a:pt x="1354" y="29892"/>
                </a:cubicBezTo>
                <a:cubicBezTo>
                  <a:pt x="0" y="36074"/>
                  <a:pt x="3693" y="42340"/>
                  <a:pt x="9725" y="44161"/>
                </a:cubicBezTo>
                <a:cubicBezTo>
                  <a:pt x="10909" y="44516"/>
                  <a:pt x="12099" y="44684"/>
                  <a:pt x="13265" y="44684"/>
                </a:cubicBezTo>
                <a:cubicBezTo>
                  <a:pt x="15504" y="44684"/>
                  <a:pt x="17653" y="44062"/>
                  <a:pt x="19499" y="42941"/>
                </a:cubicBezTo>
                <a:cubicBezTo>
                  <a:pt x="22240" y="45882"/>
                  <a:pt x="25815" y="48054"/>
                  <a:pt x="29992" y="49057"/>
                </a:cubicBezTo>
                <a:cubicBezTo>
                  <a:pt x="31636" y="49441"/>
                  <a:pt x="33296" y="49631"/>
                  <a:pt x="34921" y="49631"/>
                </a:cubicBezTo>
                <a:cubicBezTo>
                  <a:pt x="35625" y="49631"/>
                  <a:pt x="36323" y="49595"/>
                  <a:pt x="37010" y="49525"/>
                </a:cubicBezTo>
                <a:cubicBezTo>
                  <a:pt x="38163" y="56709"/>
                  <a:pt x="43476" y="62841"/>
                  <a:pt x="50995" y="64646"/>
                </a:cubicBezTo>
                <a:cubicBezTo>
                  <a:pt x="52460" y="64999"/>
                  <a:pt x="53925" y="65168"/>
                  <a:pt x="55368" y="65168"/>
                </a:cubicBezTo>
                <a:cubicBezTo>
                  <a:pt x="63749" y="65168"/>
                  <a:pt x="71346" y="59455"/>
                  <a:pt x="73384" y="50945"/>
                </a:cubicBezTo>
                <a:cubicBezTo>
                  <a:pt x="73535" y="50360"/>
                  <a:pt x="73635" y="49775"/>
                  <a:pt x="73719" y="49174"/>
                </a:cubicBezTo>
                <a:cubicBezTo>
                  <a:pt x="75774" y="50845"/>
                  <a:pt x="78197" y="52098"/>
                  <a:pt x="80953" y="52766"/>
                </a:cubicBezTo>
                <a:cubicBezTo>
                  <a:pt x="82340" y="53110"/>
                  <a:pt x="83740" y="53272"/>
                  <a:pt x="85120" y="53272"/>
                </a:cubicBezTo>
                <a:cubicBezTo>
                  <a:pt x="85952" y="53272"/>
                  <a:pt x="86776" y="53213"/>
                  <a:pt x="87587" y="53100"/>
                </a:cubicBezTo>
                <a:cubicBezTo>
                  <a:pt x="89308" y="55707"/>
                  <a:pt x="92065" y="57628"/>
                  <a:pt x="95440" y="58213"/>
                </a:cubicBezTo>
                <a:cubicBezTo>
                  <a:pt x="96107" y="58330"/>
                  <a:pt x="96772" y="58386"/>
                  <a:pt x="97430" y="58386"/>
                </a:cubicBezTo>
                <a:cubicBezTo>
                  <a:pt x="102609" y="58386"/>
                  <a:pt x="107335" y="54888"/>
                  <a:pt x="108773" y="49759"/>
                </a:cubicBezTo>
                <a:cubicBezTo>
                  <a:pt x="110260" y="44429"/>
                  <a:pt x="107787" y="38948"/>
                  <a:pt x="103193" y="36375"/>
                </a:cubicBezTo>
                <a:cubicBezTo>
                  <a:pt x="103744" y="27787"/>
                  <a:pt x="98063" y="19767"/>
                  <a:pt x="89408" y="17695"/>
                </a:cubicBezTo>
                <a:cubicBezTo>
                  <a:pt x="89057" y="17611"/>
                  <a:pt x="88723" y="17528"/>
                  <a:pt x="88372" y="17461"/>
                </a:cubicBezTo>
                <a:cubicBezTo>
                  <a:pt x="82725" y="16442"/>
                  <a:pt x="77695" y="13267"/>
                  <a:pt x="74604" y="8455"/>
                </a:cubicBezTo>
                <a:cubicBezTo>
                  <a:pt x="72165" y="4612"/>
                  <a:pt x="68272" y="1655"/>
                  <a:pt x="63493" y="519"/>
                </a:cubicBezTo>
                <a:cubicBezTo>
                  <a:pt x="62050" y="168"/>
                  <a:pt x="60607" y="1"/>
                  <a:pt x="59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
          <p:cNvSpPr/>
          <p:nvPr/>
        </p:nvSpPr>
        <p:spPr>
          <a:xfrm>
            <a:off x="6257938" y="361615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42"/>
          <p:cNvGrpSpPr/>
          <p:nvPr/>
        </p:nvGrpSpPr>
        <p:grpSpPr>
          <a:xfrm>
            <a:off x="272740" y="252581"/>
            <a:ext cx="1252660" cy="1204643"/>
            <a:chOff x="7384701" y="199425"/>
            <a:chExt cx="1572114" cy="1511851"/>
          </a:xfrm>
        </p:grpSpPr>
        <p:sp>
          <p:nvSpPr>
            <p:cNvPr id="406" name="Google Shape;406;p4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42"/>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lvl1pPr lvl="0" rtl="0" algn="r">
              <a:lnSpc>
                <a:spcPct val="90000"/>
              </a:lnSpc>
              <a:spcBef>
                <a:spcPts val="0"/>
              </a:spcBef>
              <a:spcAft>
                <a:spcPts val="0"/>
              </a:spcAft>
              <a:buClr>
                <a:schemeClr val="dk2"/>
              </a:buClr>
              <a:buSzPts val="3700"/>
              <a:buFont typeface="Poppins Black"/>
              <a:buNone/>
              <a:defRPr sz="7000">
                <a:solidFill>
                  <a:schemeClr val="dk2"/>
                </a:solidFill>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
        <p:nvSpPr>
          <p:cNvPr id="410" name="Google Shape;410;p42"/>
          <p:cNvSpPr txBox="1"/>
          <p:nvPr>
            <p:ph idx="1" type="subTitle"/>
          </p:nvPr>
        </p:nvSpPr>
        <p:spPr>
          <a:xfrm>
            <a:off x="3306000" y="2426888"/>
            <a:ext cx="5234700" cy="402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11" name="Shape 411"/>
        <p:cNvGrpSpPr/>
        <p:nvPr/>
      </p:nvGrpSpPr>
      <p:grpSpPr>
        <a:xfrm>
          <a:off x="0" y="0"/>
          <a:ext cx="0" cy="0"/>
          <a:chOff x="0" y="0"/>
          <a:chExt cx="0" cy="0"/>
        </a:xfrm>
      </p:grpSpPr>
      <p:sp>
        <p:nvSpPr>
          <p:cNvPr id="412" name="Google Shape;412;p43"/>
          <p:cNvSpPr/>
          <p:nvPr/>
        </p:nvSpPr>
        <p:spPr>
          <a:xfrm>
            <a:off x="2950550" y="328590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3"/>
          <p:cNvSpPr/>
          <p:nvPr/>
        </p:nvSpPr>
        <p:spPr>
          <a:xfrm>
            <a:off x="-492300" y="3674713"/>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3"/>
          <p:cNvSpPr/>
          <p:nvPr/>
        </p:nvSpPr>
        <p:spPr>
          <a:xfrm>
            <a:off x="7542870" y="4111407"/>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3"/>
          <p:cNvSpPr/>
          <p:nvPr/>
        </p:nvSpPr>
        <p:spPr>
          <a:xfrm>
            <a:off x="6423825" y="4074175"/>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3"/>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3"/>
          <p:cNvSpPr txBox="1"/>
          <p:nvPr>
            <p:ph hasCustomPrompt="1" type="title"/>
          </p:nvPr>
        </p:nvSpPr>
        <p:spPr>
          <a:xfrm>
            <a:off x="4575313"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18" name="Google Shape;418;p43"/>
          <p:cNvSpPr txBox="1"/>
          <p:nvPr>
            <p:ph idx="1" type="subTitle"/>
          </p:nvPr>
        </p:nvSpPr>
        <p:spPr>
          <a:xfrm>
            <a:off x="4575325"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9" name="Google Shape;419;p43"/>
          <p:cNvSpPr txBox="1"/>
          <p:nvPr>
            <p:ph idx="2" type="title"/>
          </p:nvPr>
        </p:nvSpPr>
        <p:spPr>
          <a:xfrm>
            <a:off x="4575325"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420" name="Shape 420"/>
        <p:cNvGrpSpPr/>
        <p:nvPr/>
      </p:nvGrpSpPr>
      <p:grpSpPr>
        <a:xfrm>
          <a:off x="0" y="0"/>
          <a:ext cx="0" cy="0"/>
          <a:chOff x="0" y="0"/>
          <a:chExt cx="0" cy="0"/>
        </a:xfrm>
      </p:grpSpPr>
      <p:sp>
        <p:nvSpPr>
          <p:cNvPr id="421" name="Google Shape;421;p44"/>
          <p:cNvSpPr txBox="1"/>
          <p:nvPr>
            <p:ph idx="1" type="body"/>
          </p:nvPr>
        </p:nvSpPr>
        <p:spPr>
          <a:xfrm>
            <a:off x="665400" y="1116088"/>
            <a:ext cx="7852800" cy="34482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300"/>
            </a:lvl1pPr>
            <a:lvl2pPr indent="-304800" lvl="1" marL="914400" rtl="0">
              <a:lnSpc>
                <a:spcPct val="115000"/>
              </a:lnSpc>
              <a:spcBef>
                <a:spcPts val="0"/>
              </a:spcBef>
              <a:spcAft>
                <a:spcPts val="0"/>
              </a:spcAft>
              <a:buClr>
                <a:schemeClr val="accent1"/>
              </a:buClr>
              <a:buSzPts val="1200"/>
              <a:buAutoNum type="alphaLcPeriod"/>
              <a:defRPr sz="1200"/>
            </a:lvl2pPr>
            <a:lvl3pPr indent="-304800" lvl="2" marL="1371600" rtl="0">
              <a:lnSpc>
                <a:spcPct val="115000"/>
              </a:lnSpc>
              <a:spcBef>
                <a:spcPts val="0"/>
              </a:spcBef>
              <a:spcAft>
                <a:spcPts val="0"/>
              </a:spcAft>
              <a:buSzPts val="1200"/>
              <a:buAutoNum type="romanLcPeriod"/>
              <a:defRPr sz="1200"/>
            </a:lvl3pPr>
            <a:lvl4pPr indent="-304800" lvl="3" marL="1828800" rtl="0">
              <a:lnSpc>
                <a:spcPct val="115000"/>
              </a:lnSpc>
              <a:spcBef>
                <a:spcPts val="0"/>
              </a:spcBef>
              <a:spcAft>
                <a:spcPts val="0"/>
              </a:spcAft>
              <a:buSzPts val="1200"/>
              <a:buAutoNum type="arabicPeriod"/>
              <a:defRPr sz="1200"/>
            </a:lvl4pPr>
            <a:lvl5pPr indent="-304800" lvl="4" marL="2286000" rtl="0">
              <a:lnSpc>
                <a:spcPct val="115000"/>
              </a:lnSpc>
              <a:spcBef>
                <a:spcPts val="0"/>
              </a:spcBef>
              <a:spcAft>
                <a:spcPts val="0"/>
              </a:spcAft>
              <a:buSzPts val="1200"/>
              <a:buAutoNum type="alphaLcPeriod"/>
              <a:defRPr sz="1200"/>
            </a:lvl5pPr>
            <a:lvl6pPr indent="-304800" lvl="5" marL="2743200" rtl="0">
              <a:lnSpc>
                <a:spcPct val="115000"/>
              </a:lnSpc>
              <a:spcBef>
                <a:spcPts val="0"/>
              </a:spcBef>
              <a:spcAft>
                <a:spcPts val="0"/>
              </a:spcAft>
              <a:buSzPts val="1200"/>
              <a:buAutoNum type="romanLcPeriod"/>
              <a:defRPr sz="1200"/>
            </a:lvl6pPr>
            <a:lvl7pPr indent="-304800" lvl="6" marL="3200400" rtl="0">
              <a:lnSpc>
                <a:spcPct val="115000"/>
              </a:lnSpc>
              <a:spcBef>
                <a:spcPts val="0"/>
              </a:spcBef>
              <a:spcAft>
                <a:spcPts val="0"/>
              </a:spcAft>
              <a:buSzPts val="1200"/>
              <a:buAutoNum type="arabicPeriod"/>
              <a:defRPr sz="1200"/>
            </a:lvl7pPr>
            <a:lvl8pPr indent="-304800" lvl="7" marL="3657600" rtl="0">
              <a:lnSpc>
                <a:spcPct val="115000"/>
              </a:lnSpc>
              <a:spcBef>
                <a:spcPts val="0"/>
              </a:spcBef>
              <a:spcAft>
                <a:spcPts val="0"/>
              </a:spcAft>
              <a:buSzPts val="1200"/>
              <a:buAutoNum type="alphaLcPeriod"/>
              <a:defRPr sz="1200"/>
            </a:lvl8pPr>
            <a:lvl9pPr indent="-304800" lvl="8" marL="4114800" rtl="0">
              <a:lnSpc>
                <a:spcPct val="115000"/>
              </a:lnSpc>
              <a:spcBef>
                <a:spcPts val="0"/>
              </a:spcBef>
              <a:spcAft>
                <a:spcPts val="0"/>
              </a:spcAft>
              <a:buSzPts val="1200"/>
              <a:buAutoNum type="romanLcPeriod"/>
              <a:defRPr sz="1200"/>
            </a:lvl9pPr>
          </a:lstStyle>
          <a:p/>
        </p:txBody>
      </p:sp>
      <p:sp>
        <p:nvSpPr>
          <p:cNvPr id="422" name="Google Shape;422;p44"/>
          <p:cNvSpPr txBox="1"/>
          <p:nvPr>
            <p:ph type="title"/>
          </p:nvPr>
        </p:nvSpPr>
        <p:spPr>
          <a:xfrm>
            <a:off x="555050" y="331800"/>
            <a:ext cx="7704000" cy="745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extLst>
    <p:ext uri="{DCECCB84-F9BA-43D5-87BE-67443E8EF086}">
      <p15:sldGuideLst>
        <p15:guide id="1" orient="horz" pos="213">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423" name="Shape 423"/>
        <p:cNvGrpSpPr/>
        <p:nvPr/>
      </p:nvGrpSpPr>
      <p:grpSpPr>
        <a:xfrm>
          <a:off x="0" y="0"/>
          <a:ext cx="0" cy="0"/>
          <a:chOff x="0" y="0"/>
          <a:chExt cx="0" cy="0"/>
        </a:xfrm>
      </p:grpSpPr>
      <p:sp>
        <p:nvSpPr>
          <p:cNvPr id="424" name="Google Shape;424;p45"/>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45"/>
          <p:cNvGrpSpPr/>
          <p:nvPr/>
        </p:nvGrpSpPr>
        <p:grpSpPr>
          <a:xfrm>
            <a:off x="7406901" y="172450"/>
            <a:ext cx="1572114" cy="1511851"/>
            <a:chOff x="7384701" y="199425"/>
            <a:chExt cx="1572114" cy="1511851"/>
          </a:xfrm>
        </p:grpSpPr>
        <p:sp>
          <p:nvSpPr>
            <p:cNvPr id="426" name="Google Shape;426;p45"/>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5"/>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5"/>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45"/>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5"/>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431" name="Google Shape;431;p45"/>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432" name="Google Shape;432;p45"/>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3" name="Google Shape;433;p45"/>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34" name="Google Shape;434;p45"/>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435" name="Shape 435"/>
        <p:cNvGrpSpPr/>
        <p:nvPr/>
      </p:nvGrpSpPr>
      <p:grpSpPr>
        <a:xfrm>
          <a:off x="0" y="0"/>
          <a:ext cx="0" cy="0"/>
          <a:chOff x="0" y="0"/>
          <a:chExt cx="0" cy="0"/>
        </a:xfrm>
      </p:grpSpPr>
      <p:sp>
        <p:nvSpPr>
          <p:cNvPr id="436" name="Google Shape;436;p46"/>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7" name="Google Shape;437;p46"/>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6"/>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46"/>
          <p:cNvGrpSpPr/>
          <p:nvPr/>
        </p:nvGrpSpPr>
        <p:grpSpPr>
          <a:xfrm>
            <a:off x="7647365" y="107831"/>
            <a:ext cx="1252660" cy="1204643"/>
            <a:chOff x="7384701" y="199425"/>
            <a:chExt cx="1572114" cy="1511851"/>
          </a:xfrm>
        </p:grpSpPr>
        <p:sp>
          <p:nvSpPr>
            <p:cNvPr id="440" name="Google Shape;440;p46"/>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6"/>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6"/>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46"/>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444" name="Shape 444"/>
        <p:cNvGrpSpPr/>
        <p:nvPr/>
      </p:nvGrpSpPr>
      <p:grpSpPr>
        <a:xfrm>
          <a:off x="0" y="0"/>
          <a:ext cx="0" cy="0"/>
          <a:chOff x="0" y="0"/>
          <a:chExt cx="0" cy="0"/>
        </a:xfrm>
      </p:grpSpPr>
      <p:sp>
        <p:nvSpPr>
          <p:cNvPr id="445" name="Google Shape;445;p47"/>
          <p:cNvSpPr/>
          <p:nvPr/>
        </p:nvSpPr>
        <p:spPr>
          <a:xfrm>
            <a:off x="7542870" y="4318632"/>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7"/>
          <p:cNvSpPr/>
          <p:nvPr/>
        </p:nvSpPr>
        <p:spPr>
          <a:xfrm>
            <a:off x="6423825" y="42814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7"/>
          <p:cNvSpPr/>
          <p:nvPr/>
        </p:nvSpPr>
        <p:spPr>
          <a:xfrm>
            <a:off x="2055050" y="295285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7"/>
          <p:cNvSpPr/>
          <p:nvPr/>
        </p:nvSpPr>
        <p:spPr>
          <a:xfrm>
            <a:off x="-715524" y="359682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7"/>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7"/>
          <p:cNvSpPr/>
          <p:nvPr/>
        </p:nvSpPr>
        <p:spPr>
          <a:xfrm>
            <a:off x="122788" y="23120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7"/>
          <p:cNvSpPr txBox="1"/>
          <p:nvPr>
            <p:ph type="title"/>
          </p:nvPr>
        </p:nvSpPr>
        <p:spPr>
          <a:xfrm>
            <a:off x="3863675" y="334325"/>
            <a:ext cx="47406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2" name="Google Shape;452;p47"/>
          <p:cNvSpPr txBox="1"/>
          <p:nvPr>
            <p:ph idx="1" type="body"/>
          </p:nvPr>
        </p:nvSpPr>
        <p:spPr>
          <a:xfrm>
            <a:off x="3863175" y="1211950"/>
            <a:ext cx="4740600" cy="2956200"/>
          </a:xfrm>
          <a:prstGeom prst="rect">
            <a:avLst/>
          </a:prstGeom>
        </p:spPr>
        <p:txBody>
          <a:bodyPr anchorCtr="0" anchor="b" bIns="91425" lIns="91425" spcFirstLastPara="1" rIns="91425" wrap="square" tIns="91425">
            <a:noAutofit/>
          </a:bodyPr>
          <a:lstStyle>
            <a:lvl1pPr indent="-330200" lvl="0" marL="457200" rtl="0">
              <a:lnSpc>
                <a:spcPct val="115000"/>
              </a:lnSpc>
              <a:spcBef>
                <a:spcPts val="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53" name="Shape 453"/>
        <p:cNvGrpSpPr/>
        <p:nvPr/>
      </p:nvGrpSpPr>
      <p:grpSpPr>
        <a:xfrm>
          <a:off x="0" y="0"/>
          <a:ext cx="0" cy="0"/>
          <a:chOff x="0" y="0"/>
          <a:chExt cx="0" cy="0"/>
        </a:xfrm>
      </p:grpSpPr>
      <p:sp>
        <p:nvSpPr>
          <p:cNvPr id="454" name="Google Shape;454;p48"/>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8"/>
          <p:cNvSpPr/>
          <p:nvPr/>
        </p:nvSpPr>
        <p:spPr>
          <a:xfrm>
            <a:off x="3230604" y="158274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8"/>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8"/>
          <p:cNvSpPr/>
          <p:nvPr/>
        </p:nvSpPr>
        <p:spPr>
          <a:xfrm>
            <a:off x="-859924" y="215390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8"/>
          <p:cNvSpPr/>
          <p:nvPr/>
        </p:nvSpPr>
        <p:spPr>
          <a:xfrm>
            <a:off x="262025" y="4268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8"/>
          <p:cNvSpPr txBox="1"/>
          <p:nvPr>
            <p:ph type="title"/>
          </p:nvPr>
        </p:nvSpPr>
        <p:spPr>
          <a:xfrm>
            <a:off x="715100" y="1230900"/>
            <a:ext cx="77139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1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460" name="Google Shape;460;p48"/>
          <p:cNvSpPr/>
          <p:nvPr/>
        </p:nvSpPr>
        <p:spPr>
          <a:xfrm rot="10800000">
            <a:off x="1460996" y="5344026"/>
            <a:ext cx="2625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61" name="Shape 461"/>
        <p:cNvGrpSpPr/>
        <p:nvPr/>
      </p:nvGrpSpPr>
      <p:grpSpPr>
        <a:xfrm>
          <a:off x="0" y="0"/>
          <a:ext cx="0" cy="0"/>
          <a:chOff x="0" y="0"/>
          <a:chExt cx="0" cy="0"/>
        </a:xfrm>
      </p:grpSpPr>
      <p:sp>
        <p:nvSpPr>
          <p:cNvPr id="462" name="Google Shape;462;p49"/>
          <p:cNvSpPr/>
          <p:nvPr/>
        </p:nvSpPr>
        <p:spPr>
          <a:xfrm>
            <a:off x="4921525"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9"/>
          <p:cNvSpPr/>
          <p:nvPr/>
        </p:nvSpPr>
        <p:spPr>
          <a:xfrm>
            <a:off x="254125" y="3924255"/>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9"/>
          <p:cNvSpPr/>
          <p:nvPr/>
        </p:nvSpPr>
        <p:spPr>
          <a:xfrm>
            <a:off x="6395452" y="4211718"/>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9"/>
          <p:cNvSpPr/>
          <p:nvPr/>
        </p:nvSpPr>
        <p:spPr>
          <a:xfrm>
            <a:off x="1148253" y="9697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9"/>
          <p:cNvSpPr/>
          <p:nvPr/>
        </p:nvSpPr>
        <p:spPr>
          <a:xfrm>
            <a:off x="-336775" y="16544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49"/>
          <p:cNvGrpSpPr/>
          <p:nvPr/>
        </p:nvGrpSpPr>
        <p:grpSpPr>
          <a:xfrm>
            <a:off x="7821351" y="674425"/>
            <a:ext cx="1572114" cy="1511851"/>
            <a:chOff x="7384701" y="199425"/>
            <a:chExt cx="1572114" cy="1511851"/>
          </a:xfrm>
        </p:grpSpPr>
        <p:sp>
          <p:nvSpPr>
            <p:cNvPr id="468" name="Google Shape;468;p4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49"/>
          <p:cNvSpPr/>
          <p:nvPr/>
        </p:nvSpPr>
        <p:spPr>
          <a:xfrm>
            <a:off x="7362075" y="2028813"/>
            <a:ext cx="2715369" cy="816457"/>
          </a:xfrm>
          <a:custGeom>
            <a:rect b="b" l="l" r="r" t="t"/>
            <a:pathLst>
              <a:path extrusionOk="0" h="15077" w="50143">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9"/>
          <p:cNvSpPr txBox="1"/>
          <p:nvPr>
            <p:ph type="title"/>
          </p:nvPr>
        </p:nvSpPr>
        <p:spPr>
          <a:xfrm>
            <a:off x="1124900" y="1492375"/>
            <a:ext cx="73041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3" name="Google Shape;473;p49"/>
          <p:cNvSpPr txBox="1"/>
          <p:nvPr>
            <p:ph idx="1" type="subTitle"/>
          </p:nvPr>
        </p:nvSpPr>
        <p:spPr>
          <a:xfrm>
            <a:off x="2039275" y="2529150"/>
            <a:ext cx="5071500" cy="11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74" name="Shape 474"/>
        <p:cNvGrpSpPr/>
        <p:nvPr/>
      </p:nvGrpSpPr>
      <p:grpSpPr>
        <a:xfrm>
          <a:off x="0" y="0"/>
          <a:ext cx="0" cy="0"/>
          <a:chOff x="0" y="0"/>
          <a:chExt cx="0" cy="0"/>
        </a:xfrm>
      </p:grpSpPr>
      <p:sp>
        <p:nvSpPr>
          <p:cNvPr id="475" name="Google Shape;475;p50"/>
          <p:cNvSpPr txBox="1"/>
          <p:nvPr>
            <p:ph type="title"/>
          </p:nvPr>
        </p:nvSpPr>
        <p:spPr>
          <a:xfrm>
            <a:off x="599875" y="3833575"/>
            <a:ext cx="5071500" cy="769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476" name="Shape 476"/>
        <p:cNvGrpSpPr/>
        <p:nvPr/>
      </p:nvGrpSpPr>
      <p:grpSpPr>
        <a:xfrm>
          <a:off x="0" y="0"/>
          <a:ext cx="0" cy="0"/>
          <a:chOff x="0" y="0"/>
          <a:chExt cx="0" cy="0"/>
        </a:xfrm>
      </p:grpSpPr>
      <p:sp>
        <p:nvSpPr>
          <p:cNvPr id="477" name="Google Shape;477;p51"/>
          <p:cNvSpPr/>
          <p:nvPr/>
        </p:nvSpPr>
        <p:spPr>
          <a:xfrm flipH="1">
            <a:off x="4809560" y="1319531"/>
            <a:ext cx="4606244" cy="3890435"/>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1"/>
          <p:cNvSpPr/>
          <p:nvPr/>
        </p:nvSpPr>
        <p:spPr>
          <a:xfrm flipH="1">
            <a:off x="7337341" y="1039870"/>
            <a:ext cx="501545" cy="226824"/>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1"/>
          <p:cNvSpPr/>
          <p:nvPr/>
        </p:nvSpPr>
        <p:spPr>
          <a:xfrm flipH="1">
            <a:off x="-1218455" y="2387375"/>
            <a:ext cx="8448334" cy="288811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1"/>
          <p:cNvSpPr/>
          <p:nvPr/>
        </p:nvSpPr>
        <p:spPr>
          <a:xfrm>
            <a:off x="136737" y="307034"/>
            <a:ext cx="2448509" cy="732847"/>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1"/>
          <p:cNvSpPr txBox="1"/>
          <p:nvPr>
            <p:ph idx="1" type="subTitle"/>
          </p:nvPr>
        </p:nvSpPr>
        <p:spPr>
          <a:xfrm>
            <a:off x="2304800" y="3284350"/>
            <a:ext cx="4534200" cy="4677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2" name="Google Shape;482;p51"/>
          <p:cNvSpPr txBox="1"/>
          <p:nvPr>
            <p:ph hasCustomPrompt="1" type="title"/>
          </p:nvPr>
        </p:nvSpPr>
        <p:spPr>
          <a:xfrm>
            <a:off x="715100" y="1396950"/>
            <a:ext cx="77136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1200"/>
              <a:buNone/>
              <a:defRPr sz="14000">
                <a:solidFill>
                  <a:schemeClr val="dk2"/>
                </a:solidFill>
              </a:defRPr>
            </a:lvl1pPr>
            <a:lvl2pPr lvl="1" rtl="0" algn="ctr">
              <a:spcBef>
                <a:spcPts val="0"/>
              </a:spcBef>
              <a:spcAft>
                <a:spcPts val="0"/>
              </a:spcAft>
              <a:buClr>
                <a:schemeClr val="dk2"/>
              </a:buClr>
              <a:buSzPts val="9600"/>
              <a:buNone/>
              <a:defRPr sz="9600">
                <a:solidFill>
                  <a:schemeClr val="dk2"/>
                </a:solidFill>
              </a:defRPr>
            </a:lvl2pPr>
            <a:lvl3pPr lvl="2" rtl="0" algn="ctr">
              <a:spcBef>
                <a:spcPts val="0"/>
              </a:spcBef>
              <a:spcAft>
                <a:spcPts val="0"/>
              </a:spcAft>
              <a:buClr>
                <a:schemeClr val="dk2"/>
              </a:buClr>
              <a:buSzPts val="9600"/>
              <a:buNone/>
              <a:defRPr sz="9600">
                <a:solidFill>
                  <a:schemeClr val="dk2"/>
                </a:solidFill>
              </a:defRPr>
            </a:lvl3pPr>
            <a:lvl4pPr lvl="3" rtl="0" algn="ctr">
              <a:spcBef>
                <a:spcPts val="0"/>
              </a:spcBef>
              <a:spcAft>
                <a:spcPts val="0"/>
              </a:spcAft>
              <a:buClr>
                <a:schemeClr val="dk2"/>
              </a:buClr>
              <a:buSzPts val="9600"/>
              <a:buNone/>
              <a:defRPr sz="9600">
                <a:solidFill>
                  <a:schemeClr val="dk2"/>
                </a:solidFill>
              </a:defRPr>
            </a:lvl4pPr>
            <a:lvl5pPr lvl="4" rtl="0" algn="ctr">
              <a:spcBef>
                <a:spcPts val="0"/>
              </a:spcBef>
              <a:spcAft>
                <a:spcPts val="0"/>
              </a:spcAft>
              <a:buClr>
                <a:schemeClr val="dk2"/>
              </a:buClr>
              <a:buSzPts val="9600"/>
              <a:buNone/>
              <a:defRPr sz="9600">
                <a:solidFill>
                  <a:schemeClr val="dk2"/>
                </a:solidFill>
              </a:defRPr>
            </a:lvl5pPr>
            <a:lvl6pPr lvl="5" rtl="0" algn="ctr">
              <a:spcBef>
                <a:spcPts val="0"/>
              </a:spcBef>
              <a:spcAft>
                <a:spcPts val="0"/>
              </a:spcAft>
              <a:buClr>
                <a:schemeClr val="dk2"/>
              </a:buClr>
              <a:buSzPts val="9600"/>
              <a:buNone/>
              <a:defRPr sz="9600">
                <a:solidFill>
                  <a:schemeClr val="dk2"/>
                </a:solidFill>
              </a:defRPr>
            </a:lvl6pPr>
            <a:lvl7pPr lvl="6" rtl="0" algn="ctr">
              <a:spcBef>
                <a:spcPts val="0"/>
              </a:spcBef>
              <a:spcAft>
                <a:spcPts val="0"/>
              </a:spcAft>
              <a:buClr>
                <a:schemeClr val="dk2"/>
              </a:buClr>
              <a:buSzPts val="9600"/>
              <a:buNone/>
              <a:defRPr sz="9600">
                <a:solidFill>
                  <a:schemeClr val="dk2"/>
                </a:solidFill>
              </a:defRPr>
            </a:lvl7pPr>
            <a:lvl8pPr lvl="7" rtl="0" algn="ctr">
              <a:spcBef>
                <a:spcPts val="0"/>
              </a:spcBef>
              <a:spcAft>
                <a:spcPts val="0"/>
              </a:spcAft>
              <a:buClr>
                <a:schemeClr val="dk2"/>
              </a:buClr>
              <a:buSzPts val="9600"/>
              <a:buNone/>
              <a:defRPr sz="9600">
                <a:solidFill>
                  <a:schemeClr val="dk2"/>
                </a:solidFill>
              </a:defRPr>
            </a:lvl8pPr>
            <a:lvl9pPr lvl="8" rtl="0" algn="ctr">
              <a:spcBef>
                <a:spcPts val="0"/>
              </a:spcBef>
              <a:spcAft>
                <a:spcPts val="0"/>
              </a:spcAft>
              <a:buClr>
                <a:schemeClr val="dk2"/>
              </a:buClr>
              <a:buSzPts val="9600"/>
              <a:buNone/>
              <a:defRPr sz="96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63" name="Shape 63"/>
        <p:cNvGrpSpPr/>
        <p:nvPr/>
      </p:nvGrpSpPr>
      <p:grpSpPr>
        <a:xfrm>
          <a:off x="0" y="0"/>
          <a:ext cx="0" cy="0"/>
          <a:chOff x="0" y="0"/>
          <a:chExt cx="0" cy="0"/>
        </a:xfrm>
      </p:grpSpPr>
      <p:sp>
        <p:nvSpPr>
          <p:cNvPr id="64" name="Google Shape;64;p6"/>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 name="Google Shape;65;p6"/>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6"/>
          <p:cNvGrpSpPr/>
          <p:nvPr/>
        </p:nvGrpSpPr>
        <p:grpSpPr>
          <a:xfrm>
            <a:off x="7647365" y="107831"/>
            <a:ext cx="1252660" cy="1204643"/>
            <a:chOff x="7384701" y="199425"/>
            <a:chExt cx="1572114" cy="1511851"/>
          </a:xfrm>
        </p:grpSpPr>
        <p:sp>
          <p:nvSpPr>
            <p:cNvPr id="68" name="Google Shape;68;p6"/>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6"/>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483" name="Shape 483"/>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bg>
      <p:bgPr>
        <a:solidFill>
          <a:schemeClr val="dk1"/>
        </a:solidFill>
      </p:bgPr>
    </p:bg>
    <p:spTree>
      <p:nvGrpSpPr>
        <p:cNvPr id="484" name="Shape 484"/>
        <p:cNvGrpSpPr/>
        <p:nvPr/>
      </p:nvGrpSpPr>
      <p:grpSpPr>
        <a:xfrm>
          <a:off x="0" y="0"/>
          <a:ext cx="0" cy="0"/>
          <a:chOff x="0" y="0"/>
          <a:chExt cx="0" cy="0"/>
        </a:xfrm>
      </p:grpSpPr>
      <p:sp>
        <p:nvSpPr>
          <p:cNvPr id="485" name="Google Shape;485;p53"/>
          <p:cNvSpPr txBox="1"/>
          <p:nvPr>
            <p:ph type="title"/>
          </p:nvPr>
        </p:nvSpPr>
        <p:spPr>
          <a:xfrm>
            <a:off x="1828178"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486" name="Google Shape;486;p53"/>
          <p:cNvSpPr txBox="1"/>
          <p:nvPr>
            <p:ph idx="1" type="subTitle"/>
          </p:nvPr>
        </p:nvSpPr>
        <p:spPr>
          <a:xfrm>
            <a:off x="1828075"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487" name="Google Shape;487;p53"/>
          <p:cNvSpPr txBox="1"/>
          <p:nvPr>
            <p:ph idx="2"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8" name="Google Shape;488;p53"/>
          <p:cNvSpPr txBox="1"/>
          <p:nvPr>
            <p:ph idx="3" type="title"/>
          </p:nvPr>
        </p:nvSpPr>
        <p:spPr>
          <a:xfrm>
            <a:off x="1828175"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489" name="Google Shape;489;p53"/>
          <p:cNvSpPr txBox="1"/>
          <p:nvPr>
            <p:ph idx="4" type="subTitle"/>
          </p:nvPr>
        </p:nvSpPr>
        <p:spPr>
          <a:xfrm>
            <a:off x="1828075"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490" name="Google Shape;490;p53"/>
          <p:cNvSpPr txBox="1"/>
          <p:nvPr>
            <p:ph idx="5" type="title"/>
          </p:nvPr>
        </p:nvSpPr>
        <p:spPr>
          <a:xfrm>
            <a:off x="5958953"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491" name="Google Shape;491;p53"/>
          <p:cNvSpPr txBox="1"/>
          <p:nvPr>
            <p:ph idx="6" type="subTitle"/>
          </p:nvPr>
        </p:nvSpPr>
        <p:spPr>
          <a:xfrm>
            <a:off x="5958850"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492" name="Google Shape;492;p53"/>
          <p:cNvSpPr txBox="1"/>
          <p:nvPr>
            <p:ph idx="7" type="title"/>
          </p:nvPr>
        </p:nvSpPr>
        <p:spPr>
          <a:xfrm>
            <a:off x="5958950"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493" name="Google Shape;493;p53"/>
          <p:cNvSpPr txBox="1"/>
          <p:nvPr>
            <p:ph idx="8" type="subTitle"/>
          </p:nvPr>
        </p:nvSpPr>
        <p:spPr>
          <a:xfrm>
            <a:off x="5958850"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494" name="Google Shape;494;p53"/>
          <p:cNvSpPr/>
          <p:nvPr/>
        </p:nvSpPr>
        <p:spPr>
          <a:xfrm>
            <a:off x="6559550" y="293980"/>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3"/>
          <p:cNvSpPr txBox="1"/>
          <p:nvPr>
            <p:ph hasCustomPrompt="1" idx="9" type="title"/>
          </p:nvPr>
        </p:nvSpPr>
        <p:spPr>
          <a:xfrm>
            <a:off x="58232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496" name="Google Shape;496;p53"/>
          <p:cNvSpPr txBox="1"/>
          <p:nvPr>
            <p:ph hasCustomPrompt="1" idx="13" type="title"/>
          </p:nvPr>
        </p:nvSpPr>
        <p:spPr>
          <a:xfrm>
            <a:off x="479877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497" name="Google Shape;497;p53"/>
          <p:cNvSpPr txBox="1"/>
          <p:nvPr>
            <p:ph hasCustomPrompt="1" idx="14" type="title"/>
          </p:nvPr>
        </p:nvSpPr>
        <p:spPr>
          <a:xfrm>
            <a:off x="58232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498" name="Google Shape;498;p53"/>
          <p:cNvSpPr txBox="1"/>
          <p:nvPr>
            <p:ph hasCustomPrompt="1" idx="15" type="title"/>
          </p:nvPr>
        </p:nvSpPr>
        <p:spPr>
          <a:xfrm>
            <a:off x="479877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Tree>
  </p:cSld>
  <p:clrMapOvr>
    <a:masterClrMapping/>
  </p:clrMapOvr>
  <p:extLst>
    <p:ext uri="{DCECCB84-F9BA-43D5-87BE-67443E8EF086}">
      <p15:sldGuideLst>
        <p15:guide id="1" orient="horz" pos="960">
          <p15:clr>
            <a:srgbClr val="FA7B17"/>
          </p15:clr>
        </p15:guide>
        <p15:guide id="2" orient="horz" pos="1832">
          <p15:clr>
            <a:srgbClr val="FA7B17"/>
          </p15:clr>
        </p15:guide>
        <p15:guide id="3" pos="3748">
          <p15:clr>
            <a:srgbClr val="FA7B17"/>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2">
    <p:bg>
      <p:bgPr>
        <a:solidFill>
          <a:schemeClr val="dk1"/>
        </a:solidFill>
      </p:bgPr>
    </p:bg>
    <p:spTree>
      <p:nvGrpSpPr>
        <p:cNvPr id="499" name="Shape 499"/>
        <p:cNvGrpSpPr/>
        <p:nvPr/>
      </p:nvGrpSpPr>
      <p:grpSpPr>
        <a:xfrm>
          <a:off x="0" y="0"/>
          <a:ext cx="0" cy="0"/>
          <a:chOff x="0" y="0"/>
          <a:chExt cx="0" cy="0"/>
        </a:xfrm>
      </p:grpSpPr>
      <p:sp>
        <p:nvSpPr>
          <p:cNvPr id="500" name="Google Shape;500;p54"/>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501" name="Google Shape;501;p54"/>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2" name="Google Shape;502;p54"/>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503" name="Google Shape;503;p54"/>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4"/>
          <p:cNvSpPr/>
          <p:nvPr/>
        </p:nvSpPr>
        <p:spPr>
          <a:xfrm>
            <a:off x="-627350" y="4214988"/>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4"/>
          <p:cNvSpPr/>
          <p:nvPr/>
        </p:nvSpPr>
        <p:spPr>
          <a:xfrm>
            <a:off x="6423825" y="41778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4"/>
          <p:cNvSpPr/>
          <p:nvPr/>
        </p:nvSpPr>
        <p:spPr>
          <a:xfrm>
            <a:off x="3216750" y="8658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_1_1">
    <p:bg>
      <p:bgPr>
        <a:solidFill>
          <a:schemeClr val="dk1"/>
        </a:solidFill>
      </p:bgPr>
    </p:bg>
    <p:spTree>
      <p:nvGrpSpPr>
        <p:cNvPr id="507" name="Shape 507"/>
        <p:cNvGrpSpPr/>
        <p:nvPr/>
      </p:nvGrpSpPr>
      <p:grpSpPr>
        <a:xfrm>
          <a:off x="0" y="0"/>
          <a:ext cx="0" cy="0"/>
          <a:chOff x="0" y="0"/>
          <a:chExt cx="0" cy="0"/>
        </a:xfrm>
      </p:grpSpPr>
      <p:sp>
        <p:nvSpPr>
          <p:cNvPr id="508" name="Google Shape;508;p55"/>
          <p:cNvSpPr/>
          <p:nvPr/>
        </p:nvSpPr>
        <p:spPr>
          <a:xfrm flipH="1">
            <a:off x="4949002"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5"/>
          <p:cNvSpPr/>
          <p:nvPr/>
        </p:nvSpPr>
        <p:spPr>
          <a:xfrm flipH="1">
            <a:off x="7392708"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5"/>
          <p:cNvSpPr/>
          <p:nvPr/>
        </p:nvSpPr>
        <p:spPr>
          <a:xfrm flipH="1">
            <a:off x="3860301" y="1001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5"/>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5"/>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513" name="Google Shape;513;p55"/>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4" name="Google Shape;514;p55"/>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515" name="Shape 515"/>
        <p:cNvGrpSpPr/>
        <p:nvPr/>
      </p:nvGrpSpPr>
      <p:grpSpPr>
        <a:xfrm>
          <a:off x="0" y="0"/>
          <a:ext cx="0" cy="0"/>
          <a:chOff x="0" y="0"/>
          <a:chExt cx="0" cy="0"/>
        </a:xfrm>
      </p:grpSpPr>
      <p:sp>
        <p:nvSpPr>
          <p:cNvPr id="516" name="Google Shape;516;p56"/>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6"/>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6"/>
          <p:cNvSpPr/>
          <p:nvPr/>
        </p:nvSpPr>
        <p:spPr>
          <a:xfrm>
            <a:off x="62200" y="216988"/>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6"/>
          <p:cNvSpPr txBox="1"/>
          <p:nvPr>
            <p:ph idx="1" type="subTitle"/>
          </p:nvPr>
        </p:nvSpPr>
        <p:spPr>
          <a:xfrm>
            <a:off x="1636950" y="1391475"/>
            <a:ext cx="58701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520" name="Google Shape;520;p56"/>
          <p:cNvSpPr txBox="1"/>
          <p:nvPr/>
        </p:nvSpPr>
        <p:spPr>
          <a:xfrm>
            <a:off x="2597713" y="4018925"/>
            <a:ext cx="3954600" cy="71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600">
              <a:solidFill>
                <a:schemeClr val="lt1"/>
              </a:solidFill>
            </a:endParaRPr>
          </a:p>
        </p:txBody>
      </p:sp>
      <p:sp>
        <p:nvSpPr>
          <p:cNvPr id="521" name="Google Shape;521;p56"/>
          <p:cNvSpPr txBox="1"/>
          <p:nvPr>
            <p:ph idx="2" type="subTitle"/>
          </p:nvPr>
        </p:nvSpPr>
        <p:spPr>
          <a:xfrm>
            <a:off x="2594700" y="3182525"/>
            <a:ext cx="3954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sz="2500">
                <a:solidFill>
                  <a:schemeClr val="accent1"/>
                </a:solidFill>
                <a:latin typeface="Poppins Medium"/>
                <a:ea typeface="Poppins Medium"/>
                <a:cs typeface="Poppins Medium"/>
                <a:sym typeface="Poppins Medium"/>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bg>
      <p:bgPr>
        <a:solidFill>
          <a:schemeClr val="dk1"/>
        </a:solidFill>
      </p:bgPr>
    </p:bg>
    <p:spTree>
      <p:nvGrpSpPr>
        <p:cNvPr id="522" name="Shape 522"/>
        <p:cNvGrpSpPr/>
        <p:nvPr/>
      </p:nvGrpSpPr>
      <p:grpSpPr>
        <a:xfrm>
          <a:off x="0" y="0"/>
          <a:ext cx="0" cy="0"/>
          <a:chOff x="0" y="0"/>
          <a:chExt cx="0" cy="0"/>
        </a:xfrm>
      </p:grpSpPr>
      <p:sp>
        <p:nvSpPr>
          <p:cNvPr id="523" name="Google Shape;523;p57"/>
          <p:cNvSpPr txBox="1"/>
          <p:nvPr>
            <p:ph idx="1" type="subTitle"/>
          </p:nvPr>
        </p:nvSpPr>
        <p:spPr>
          <a:xfrm>
            <a:off x="5205550" y="1889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524" name="Google Shape;524;p57"/>
          <p:cNvSpPr txBox="1"/>
          <p:nvPr>
            <p:ph idx="2" type="subTitle"/>
          </p:nvPr>
        </p:nvSpPr>
        <p:spPr>
          <a:xfrm>
            <a:off x="5205550" y="3421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525" name="Google Shape;525;p57"/>
          <p:cNvSpPr txBox="1"/>
          <p:nvPr>
            <p:ph idx="3" type="subTitle"/>
          </p:nvPr>
        </p:nvSpPr>
        <p:spPr>
          <a:xfrm>
            <a:off x="5205400" y="2342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26" name="Google Shape;526;p57"/>
          <p:cNvSpPr txBox="1"/>
          <p:nvPr>
            <p:ph idx="4" type="subTitle"/>
          </p:nvPr>
        </p:nvSpPr>
        <p:spPr>
          <a:xfrm>
            <a:off x="5205675" y="3874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27" name="Google Shape;527;p57"/>
          <p:cNvSpPr txBox="1"/>
          <p:nvPr>
            <p:ph type="title"/>
          </p:nvPr>
        </p:nvSpPr>
        <p:spPr>
          <a:xfrm>
            <a:off x="4346775" y="334325"/>
            <a:ext cx="3165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7">
    <p:bg>
      <p:bgPr>
        <a:solidFill>
          <a:schemeClr val="dk1"/>
        </a:solidFill>
      </p:bgPr>
    </p:bg>
    <p:spTree>
      <p:nvGrpSpPr>
        <p:cNvPr id="528" name="Shape 528"/>
        <p:cNvGrpSpPr/>
        <p:nvPr/>
      </p:nvGrpSpPr>
      <p:grpSpPr>
        <a:xfrm>
          <a:off x="0" y="0"/>
          <a:ext cx="0" cy="0"/>
          <a:chOff x="0" y="0"/>
          <a:chExt cx="0" cy="0"/>
        </a:xfrm>
      </p:grpSpPr>
      <p:sp>
        <p:nvSpPr>
          <p:cNvPr id="529" name="Google Shape;529;p58"/>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0" name="Google Shape;530;p58"/>
          <p:cNvSpPr txBox="1"/>
          <p:nvPr>
            <p:ph idx="2" type="title"/>
          </p:nvPr>
        </p:nvSpPr>
        <p:spPr>
          <a:xfrm>
            <a:off x="1687025"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531" name="Google Shape;531;p58"/>
          <p:cNvSpPr txBox="1"/>
          <p:nvPr>
            <p:ph idx="1" type="subTitle"/>
          </p:nvPr>
        </p:nvSpPr>
        <p:spPr>
          <a:xfrm>
            <a:off x="1686925"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32" name="Google Shape;532;p58"/>
          <p:cNvSpPr txBox="1"/>
          <p:nvPr>
            <p:ph idx="3" type="title"/>
          </p:nvPr>
        </p:nvSpPr>
        <p:spPr>
          <a:xfrm>
            <a:off x="4057125" y="3219925"/>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533" name="Google Shape;533;p58"/>
          <p:cNvSpPr txBox="1"/>
          <p:nvPr>
            <p:ph idx="4" type="subTitle"/>
          </p:nvPr>
        </p:nvSpPr>
        <p:spPr>
          <a:xfrm>
            <a:off x="4057125" y="3654050"/>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grpSp>
        <p:nvGrpSpPr>
          <p:cNvPr id="534" name="Google Shape;534;p58"/>
          <p:cNvGrpSpPr/>
          <p:nvPr/>
        </p:nvGrpSpPr>
        <p:grpSpPr>
          <a:xfrm>
            <a:off x="7351340" y="252581"/>
            <a:ext cx="1252660" cy="1204643"/>
            <a:chOff x="7384701" y="199425"/>
            <a:chExt cx="1572114" cy="1511851"/>
          </a:xfrm>
        </p:grpSpPr>
        <p:sp>
          <p:nvSpPr>
            <p:cNvPr id="535" name="Google Shape;535;p5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58"/>
          <p:cNvSpPr/>
          <p:nvPr/>
        </p:nvSpPr>
        <p:spPr>
          <a:xfrm flipH="1">
            <a:off x="4125399" y="7246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8"/>
          <p:cNvSpPr/>
          <p:nvPr/>
        </p:nvSpPr>
        <p:spPr>
          <a:xfrm>
            <a:off x="355224" y="3354000"/>
            <a:ext cx="3859601" cy="137948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8"/>
          <p:cNvSpPr txBox="1"/>
          <p:nvPr>
            <p:ph idx="5" type="title"/>
          </p:nvPr>
        </p:nvSpPr>
        <p:spPr>
          <a:xfrm>
            <a:off x="6423050"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541" name="Google Shape;541;p58"/>
          <p:cNvSpPr txBox="1"/>
          <p:nvPr>
            <p:ph idx="6" type="subTitle"/>
          </p:nvPr>
        </p:nvSpPr>
        <p:spPr>
          <a:xfrm>
            <a:off x="6422950"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bg>
      <p:bgPr>
        <a:solidFill>
          <a:schemeClr val="dk1"/>
        </a:solidFill>
      </p:bgPr>
    </p:bg>
    <p:spTree>
      <p:nvGrpSpPr>
        <p:cNvPr id="542" name="Shape 542"/>
        <p:cNvGrpSpPr/>
        <p:nvPr/>
      </p:nvGrpSpPr>
      <p:grpSpPr>
        <a:xfrm>
          <a:off x="0" y="0"/>
          <a:ext cx="0" cy="0"/>
          <a:chOff x="0" y="0"/>
          <a:chExt cx="0" cy="0"/>
        </a:xfrm>
      </p:grpSpPr>
      <p:sp>
        <p:nvSpPr>
          <p:cNvPr id="543" name="Google Shape;543;p59"/>
          <p:cNvSpPr txBox="1"/>
          <p:nvPr>
            <p:ph idx="1" type="subTitle"/>
          </p:nvPr>
        </p:nvSpPr>
        <p:spPr>
          <a:xfrm>
            <a:off x="12472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544" name="Google Shape;544;p59"/>
          <p:cNvSpPr txBox="1"/>
          <p:nvPr>
            <p:ph idx="2" type="subTitle"/>
          </p:nvPr>
        </p:nvSpPr>
        <p:spPr>
          <a:xfrm>
            <a:off x="5400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545" name="Google Shape;545;p59"/>
          <p:cNvSpPr txBox="1"/>
          <p:nvPr>
            <p:ph idx="3" type="subTitle"/>
          </p:nvPr>
        </p:nvSpPr>
        <p:spPr>
          <a:xfrm>
            <a:off x="53404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546" name="Google Shape;546;p59"/>
          <p:cNvSpPr txBox="1"/>
          <p:nvPr>
            <p:ph idx="4" type="subTitle"/>
          </p:nvPr>
        </p:nvSpPr>
        <p:spPr>
          <a:xfrm>
            <a:off x="46332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547" name="Google Shape;547;p5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8" name="Google Shape;548;p59"/>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9"/>
          <p:cNvSpPr/>
          <p:nvPr/>
        </p:nvSpPr>
        <p:spPr>
          <a:xfrm>
            <a:off x="-19225" y="3482677"/>
            <a:ext cx="4196974"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9"/>
          <p:cNvSpPr/>
          <p:nvPr/>
        </p:nvSpPr>
        <p:spPr>
          <a:xfrm>
            <a:off x="4947025" y="3482675"/>
            <a:ext cx="3852461"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9"/>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9"/>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553" name="Shape 553"/>
        <p:cNvGrpSpPr/>
        <p:nvPr/>
      </p:nvGrpSpPr>
      <p:grpSpPr>
        <a:xfrm>
          <a:off x="0" y="0"/>
          <a:ext cx="0" cy="0"/>
          <a:chOff x="0" y="0"/>
          <a:chExt cx="0" cy="0"/>
        </a:xfrm>
      </p:grpSpPr>
      <p:sp>
        <p:nvSpPr>
          <p:cNvPr id="554" name="Google Shape;554;p60"/>
          <p:cNvSpPr/>
          <p:nvPr/>
        </p:nvSpPr>
        <p:spPr>
          <a:xfrm>
            <a:off x="-1049989" y="1776166"/>
            <a:ext cx="10968630" cy="374969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60"/>
          <p:cNvGrpSpPr/>
          <p:nvPr/>
        </p:nvGrpSpPr>
        <p:grpSpPr>
          <a:xfrm>
            <a:off x="7927052" y="-114019"/>
            <a:ext cx="1252660" cy="1204643"/>
            <a:chOff x="7384701" y="199425"/>
            <a:chExt cx="1572114" cy="1511851"/>
          </a:xfrm>
        </p:grpSpPr>
        <p:sp>
          <p:nvSpPr>
            <p:cNvPr id="556" name="Google Shape;556;p60"/>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0"/>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0"/>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60"/>
          <p:cNvSpPr/>
          <p:nvPr/>
        </p:nvSpPr>
        <p:spPr>
          <a:xfrm>
            <a:off x="6033200" y="822325"/>
            <a:ext cx="2184917" cy="65711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0"/>
          <p:cNvSpPr txBox="1"/>
          <p:nvPr>
            <p:ph type="title"/>
          </p:nvPr>
        </p:nvSpPr>
        <p:spPr>
          <a:xfrm>
            <a:off x="5473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61" name="Google Shape;561;p60"/>
          <p:cNvSpPr txBox="1"/>
          <p:nvPr>
            <p:ph idx="1" type="subTitle"/>
          </p:nvPr>
        </p:nvSpPr>
        <p:spPr>
          <a:xfrm>
            <a:off x="547396"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62" name="Google Shape;562;p60"/>
          <p:cNvSpPr txBox="1"/>
          <p:nvPr>
            <p:ph idx="2" type="title"/>
          </p:nvPr>
        </p:nvSpPr>
        <p:spPr>
          <a:xfrm>
            <a:off x="3349450" y="2299353"/>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63" name="Google Shape;563;p60"/>
          <p:cNvSpPr txBox="1"/>
          <p:nvPr>
            <p:ph idx="3" type="subTitle"/>
          </p:nvPr>
        </p:nvSpPr>
        <p:spPr>
          <a:xfrm>
            <a:off x="340135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64" name="Google Shape;564;p60"/>
          <p:cNvSpPr txBox="1"/>
          <p:nvPr>
            <p:ph idx="4" type="title"/>
          </p:nvPr>
        </p:nvSpPr>
        <p:spPr>
          <a:xfrm>
            <a:off x="62632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65" name="Google Shape;565;p60"/>
          <p:cNvSpPr txBox="1"/>
          <p:nvPr>
            <p:ph idx="5" type="subTitle"/>
          </p:nvPr>
        </p:nvSpPr>
        <p:spPr>
          <a:xfrm>
            <a:off x="626320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66" name="Google Shape;566;p60"/>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2">
    <p:bg>
      <p:bgPr>
        <a:solidFill>
          <a:schemeClr val="dk1"/>
        </a:solidFill>
      </p:bgPr>
    </p:bg>
    <p:spTree>
      <p:nvGrpSpPr>
        <p:cNvPr id="567" name="Shape 567"/>
        <p:cNvGrpSpPr/>
        <p:nvPr/>
      </p:nvGrpSpPr>
      <p:grpSpPr>
        <a:xfrm>
          <a:off x="0" y="0"/>
          <a:ext cx="0" cy="0"/>
          <a:chOff x="0" y="0"/>
          <a:chExt cx="0" cy="0"/>
        </a:xfrm>
      </p:grpSpPr>
      <p:sp>
        <p:nvSpPr>
          <p:cNvPr id="568" name="Google Shape;568;p61"/>
          <p:cNvSpPr txBox="1"/>
          <p:nvPr>
            <p:ph type="title"/>
          </p:nvPr>
        </p:nvSpPr>
        <p:spPr>
          <a:xfrm>
            <a:off x="3350725"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69" name="Google Shape;569;p61"/>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70" name="Google Shape;570;p61"/>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71" name="Google Shape;571;p61"/>
          <p:cNvSpPr txBox="1"/>
          <p:nvPr>
            <p:ph idx="3" type="title"/>
          </p:nvPr>
        </p:nvSpPr>
        <p:spPr>
          <a:xfrm>
            <a:off x="598645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72" name="Google Shape;572;p61"/>
          <p:cNvSpPr txBox="1"/>
          <p:nvPr>
            <p:ph idx="4"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73" name="Google Shape;573;p61"/>
          <p:cNvSpPr txBox="1"/>
          <p:nvPr>
            <p:ph idx="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4" name="Google Shape;574;p61"/>
          <p:cNvSpPr txBox="1"/>
          <p:nvPr>
            <p:ph idx="6" type="title"/>
          </p:nvPr>
        </p:nvSpPr>
        <p:spPr>
          <a:xfrm>
            <a:off x="71500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72" name="Shape 72"/>
        <p:cNvGrpSpPr/>
        <p:nvPr/>
      </p:nvGrpSpPr>
      <p:grpSpPr>
        <a:xfrm>
          <a:off x="0" y="0"/>
          <a:ext cx="0" cy="0"/>
          <a:chOff x="0" y="0"/>
          <a:chExt cx="0" cy="0"/>
        </a:xfrm>
      </p:grpSpPr>
      <p:sp>
        <p:nvSpPr>
          <p:cNvPr id="73" name="Google Shape;73;p7"/>
          <p:cNvSpPr/>
          <p:nvPr/>
        </p:nvSpPr>
        <p:spPr>
          <a:xfrm>
            <a:off x="7542870" y="4318632"/>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6423825" y="42814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2055050" y="295285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715524" y="359682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122788" y="23120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txBox="1"/>
          <p:nvPr>
            <p:ph type="title"/>
          </p:nvPr>
        </p:nvSpPr>
        <p:spPr>
          <a:xfrm>
            <a:off x="3863675" y="334325"/>
            <a:ext cx="47406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 name="Google Shape;80;p7"/>
          <p:cNvSpPr txBox="1"/>
          <p:nvPr>
            <p:ph idx="1" type="body"/>
          </p:nvPr>
        </p:nvSpPr>
        <p:spPr>
          <a:xfrm>
            <a:off x="3863175" y="1211950"/>
            <a:ext cx="4740600" cy="2956200"/>
          </a:xfrm>
          <a:prstGeom prst="rect">
            <a:avLst/>
          </a:prstGeom>
        </p:spPr>
        <p:txBody>
          <a:bodyPr anchorCtr="0" anchor="b" bIns="91425" lIns="91425" spcFirstLastPara="1" rIns="91425" wrap="square" tIns="91425">
            <a:noAutofit/>
          </a:bodyPr>
          <a:lstStyle>
            <a:lvl1pPr indent="-330200" lvl="0" marL="457200" rtl="0">
              <a:lnSpc>
                <a:spcPct val="115000"/>
              </a:lnSpc>
              <a:spcBef>
                <a:spcPts val="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bg>
      <p:bgPr>
        <a:solidFill>
          <a:schemeClr val="dk1"/>
        </a:solidFill>
      </p:bgPr>
    </p:bg>
    <p:spTree>
      <p:nvGrpSpPr>
        <p:cNvPr id="575" name="Shape 575"/>
        <p:cNvGrpSpPr/>
        <p:nvPr/>
      </p:nvGrpSpPr>
      <p:grpSpPr>
        <a:xfrm>
          <a:off x="0" y="0"/>
          <a:ext cx="0" cy="0"/>
          <a:chOff x="0" y="0"/>
          <a:chExt cx="0" cy="0"/>
        </a:xfrm>
      </p:grpSpPr>
      <p:sp>
        <p:nvSpPr>
          <p:cNvPr id="576" name="Google Shape;576;p62"/>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2"/>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2"/>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2"/>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2"/>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2"/>
          <p:cNvSpPr txBox="1"/>
          <p:nvPr>
            <p:ph type="title"/>
          </p:nvPr>
        </p:nvSpPr>
        <p:spPr>
          <a:xfrm>
            <a:off x="21979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82" name="Google Shape;582;p62"/>
          <p:cNvSpPr txBox="1"/>
          <p:nvPr>
            <p:ph idx="1" type="subTitle"/>
          </p:nvPr>
        </p:nvSpPr>
        <p:spPr>
          <a:xfrm>
            <a:off x="21978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83" name="Google Shape;583;p62"/>
          <p:cNvSpPr txBox="1"/>
          <p:nvPr>
            <p:ph idx="2" type="title"/>
          </p:nvPr>
        </p:nvSpPr>
        <p:spPr>
          <a:xfrm>
            <a:off x="61523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84" name="Google Shape;584;p62"/>
          <p:cNvSpPr txBox="1"/>
          <p:nvPr>
            <p:ph idx="3" type="subTitle"/>
          </p:nvPr>
        </p:nvSpPr>
        <p:spPr>
          <a:xfrm>
            <a:off x="61523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85" name="Google Shape;585;p62"/>
          <p:cNvSpPr txBox="1"/>
          <p:nvPr>
            <p:ph idx="4" type="title"/>
          </p:nvPr>
        </p:nvSpPr>
        <p:spPr>
          <a:xfrm>
            <a:off x="4175025" y="32505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586" name="Google Shape;586;p62"/>
          <p:cNvSpPr txBox="1"/>
          <p:nvPr>
            <p:ph idx="5" type="subTitle"/>
          </p:nvPr>
        </p:nvSpPr>
        <p:spPr>
          <a:xfrm>
            <a:off x="4174924" y="368470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87" name="Google Shape;587;p62"/>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9">
    <p:spTree>
      <p:nvGrpSpPr>
        <p:cNvPr id="588" name="Shape 588"/>
        <p:cNvGrpSpPr/>
        <p:nvPr/>
      </p:nvGrpSpPr>
      <p:grpSpPr>
        <a:xfrm>
          <a:off x="0" y="0"/>
          <a:ext cx="0" cy="0"/>
          <a:chOff x="0" y="0"/>
          <a:chExt cx="0" cy="0"/>
        </a:xfrm>
      </p:grpSpPr>
      <p:sp>
        <p:nvSpPr>
          <p:cNvPr id="589" name="Google Shape;589;p63"/>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3"/>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3"/>
          <p:cNvSpPr/>
          <p:nvPr/>
        </p:nvSpPr>
        <p:spPr>
          <a:xfrm>
            <a:off x="6193475" y="1038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3"/>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3"/>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3"/>
          <p:cNvSpPr txBox="1"/>
          <p:nvPr>
            <p:ph type="title"/>
          </p:nvPr>
        </p:nvSpPr>
        <p:spPr>
          <a:xfrm>
            <a:off x="4462700" y="15452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95" name="Google Shape;595;p63"/>
          <p:cNvSpPr txBox="1"/>
          <p:nvPr>
            <p:ph idx="1" type="subTitle"/>
          </p:nvPr>
        </p:nvSpPr>
        <p:spPr>
          <a:xfrm>
            <a:off x="4462600" y="197935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96" name="Google Shape;596;p63"/>
          <p:cNvSpPr txBox="1"/>
          <p:nvPr>
            <p:ph idx="2" type="title"/>
          </p:nvPr>
        </p:nvSpPr>
        <p:spPr>
          <a:xfrm>
            <a:off x="6122800" y="295005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97" name="Google Shape;597;p63"/>
          <p:cNvSpPr txBox="1"/>
          <p:nvPr>
            <p:ph idx="3" type="subTitle"/>
          </p:nvPr>
        </p:nvSpPr>
        <p:spPr>
          <a:xfrm>
            <a:off x="6122800" y="338417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98" name="Google Shape;598;p63"/>
          <p:cNvSpPr txBox="1"/>
          <p:nvPr>
            <p:ph idx="4" type="title"/>
          </p:nvPr>
        </p:nvSpPr>
        <p:spPr>
          <a:xfrm>
            <a:off x="2802587" y="292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599" name="Google Shape;599;p63"/>
          <p:cNvSpPr txBox="1"/>
          <p:nvPr>
            <p:ph idx="5" type="subTitle"/>
          </p:nvPr>
        </p:nvSpPr>
        <p:spPr>
          <a:xfrm>
            <a:off x="2802487" y="336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00" name="Google Shape;600;p63"/>
          <p:cNvSpPr txBox="1"/>
          <p:nvPr>
            <p:ph idx="6" type="title"/>
          </p:nvPr>
        </p:nvSpPr>
        <p:spPr>
          <a:xfrm>
            <a:off x="582325" y="334325"/>
            <a:ext cx="80217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1" name="Google Shape;601;p63"/>
          <p:cNvSpPr txBox="1"/>
          <p:nvPr>
            <p:ph idx="7" type="title"/>
          </p:nvPr>
        </p:nvSpPr>
        <p:spPr>
          <a:xfrm>
            <a:off x="1142750" y="157341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02" name="Google Shape;602;p63"/>
          <p:cNvSpPr txBox="1"/>
          <p:nvPr>
            <p:ph idx="8" type="subTitle"/>
          </p:nvPr>
        </p:nvSpPr>
        <p:spPr>
          <a:xfrm>
            <a:off x="1142650" y="2007538"/>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603" name="Shape 603"/>
        <p:cNvGrpSpPr/>
        <p:nvPr/>
      </p:nvGrpSpPr>
      <p:grpSpPr>
        <a:xfrm>
          <a:off x="0" y="0"/>
          <a:ext cx="0" cy="0"/>
          <a:chOff x="0" y="0"/>
          <a:chExt cx="0" cy="0"/>
        </a:xfrm>
      </p:grpSpPr>
      <p:sp>
        <p:nvSpPr>
          <p:cNvPr id="604" name="Google Shape;604;p64"/>
          <p:cNvSpPr/>
          <p:nvPr/>
        </p:nvSpPr>
        <p:spPr>
          <a:xfrm flipH="1">
            <a:off x="6940649" y="7975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4"/>
          <p:cNvSpPr/>
          <p:nvPr/>
        </p:nvSpPr>
        <p:spPr>
          <a:xfrm>
            <a:off x="536390" y="4330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4"/>
          <p:cNvSpPr/>
          <p:nvPr/>
        </p:nvSpPr>
        <p:spPr>
          <a:xfrm>
            <a:off x="1434301" y="4428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4"/>
          <p:cNvSpPr txBox="1"/>
          <p:nvPr>
            <p:ph idx="1" type="subTitle"/>
          </p:nvPr>
        </p:nvSpPr>
        <p:spPr>
          <a:xfrm>
            <a:off x="1263325" y="230930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08" name="Google Shape;608;p64"/>
          <p:cNvSpPr txBox="1"/>
          <p:nvPr>
            <p:ph idx="2" type="subTitle"/>
          </p:nvPr>
        </p:nvSpPr>
        <p:spPr>
          <a:xfrm>
            <a:off x="40207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09" name="Google Shape;609;p64"/>
          <p:cNvSpPr txBox="1"/>
          <p:nvPr>
            <p:ph idx="3" type="subTitle"/>
          </p:nvPr>
        </p:nvSpPr>
        <p:spPr>
          <a:xfrm>
            <a:off x="1263325" y="356045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10" name="Google Shape;610;p64"/>
          <p:cNvSpPr txBox="1"/>
          <p:nvPr>
            <p:ph idx="4" type="subTitle"/>
          </p:nvPr>
        </p:nvSpPr>
        <p:spPr>
          <a:xfrm>
            <a:off x="40207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11" name="Google Shape;611;p64"/>
          <p:cNvSpPr txBox="1"/>
          <p:nvPr>
            <p:ph idx="5" type="subTitle"/>
          </p:nvPr>
        </p:nvSpPr>
        <p:spPr>
          <a:xfrm>
            <a:off x="67481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12" name="Google Shape;612;p64"/>
          <p:cNvSpPr txBox="1"/>
          <p:nvPr>
            <p:ph idx="6" type="subTitle"/>
          </p:nvPr>
        </p:nvSpPr>
        <p:spPr>
          <a:xfrm>
            <a:off x="67481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13" name="Google Shape;613;p64"/>
          <p:cNvSpPr txBox="1"/>
          <p:nvPr>
            <p:ph type="title"/>
          </p:nvPr>
        </p:nvSpPr>
        <p:spPr>
          <a:xfrm>
            <a:off x="1263325" y="1941650"/>
            <a:ext cx="18504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14" name="Google Shape;614;p64"/>
          <p:cNvSpPr txBox="1"/>
          <p:nvPr>
            <p:ph idx="7" type="title"/>
          </p:nvPr>
        </p:nvSpPr>
        <p:spPr>
          <a:xfrm>
            <a:off x="40207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15" name="Google Shape;615;p64"/>
          <p:cNvSpPr txBox="1"/>
          <p:nvPr>
            <p:ph idx="8" type="title"/>
          </p:nvPr>
        </p:nvSpPr>
        <p:spPr>
          <a:xfrm>
            <a:off x="1263325" y="3179350"/>
            <a:ext cx="18504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16" name="Google Shape;616;p64"/>
          <p:cNvSpPr txBox="1"/>
          <p:nvPr>
            <p:ph idx="9" type="title"/>
          </p:nvPr>
        </p:nvSpPr>
        <p:spPr>
          <a:xfrm>
            <a:off x="40207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17" name="Google Shape;617;p64"/>
          <p:cNvSpPr txBox="1"/>
          <p:nvPr>
            <p:ph idx="13" type="title"/>
          </p:nvPr>
        </p:nvSpPr>
        <p:spPr>
          <a:xfrm>
            <a:off x="67481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18" name="Google Shape;618;p64"/>
          <p:cNvSpPr txBox="1"/>
          <p:nvPr>
            <p:ph idx="14" type="title"/>
          </p:nvPr>
        </p:nvSpPr>
        <p:spPr>
          <a:xfrm>
            <a:off x="67481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19" name="Google Shape;619;p64"/>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BLANK_1_1_1_1_1_1">
    <p:bg>
      <p:bgPr>
        <a:solidFill>
          <a:schemeClr val="dk1"/>
        </a:solidFill>
      </p:bgPr>
    </p:bg>
    <p:spTree>
      <p:nvGrpSpPr>
        <p:cNvPr id="620" name="Shape 620"/>
        <p:cNvGrpSpPr/>
        <p:nvPr/>
      </p:nvGrpSpPr>
      <p:grpSpPr>
        <a:xfrm>
          <a:off x="0" y="0"/>
          <a:ext cx="0" cy="0"/>
          <a:chOff x="0" y="0"/>
          <a:chExt cx="0" cy="0"/>
        </a:xfrm>
      </p:grpSpPr>
      <p:sp>
        <p:nvSpPr>
          <p:cNvPr id="621" name="Google Shape;621;p65"/>
          <p:cNvSpPr/>
          <p:nvPr/>
        </p:nvSpPr>
        <p:spPr>
          <a:xfrm flipH="1">
            <a:off x="-3492100" y="270209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5"/>
          <p:cNvSpPr/>
          <p:nvPr/>
        </p:nvSpPr>
        <p:spPr>
          <a:xfrm flipH="1">
            <a:off x="2948086" y="384981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5"/>
          <p:cNvSpPr/>
          <p:nvPr/>
        </p:nvSpPr>
        <p:spPr>
          <a:xfrm flipH="1">
            <a:off x="6719333" y="327325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5"/>
          <p:cNvSpPr txBox="1"/>
          <p:nvPr>
            <p:ph hasCustomPrompt="1" type="title"/>
          </p:nvPr>
        </p:nvSpPr>
        <p:spPr>
          <a:xfrm>
            <a:off x="1284000" y="43522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25" name="Google Shape;625;p65"/>
          <p:cNvSpPr txBox="1"/>
          <p:nvPr>
            <p:ph idx="1" type="subTitle"/>
          </p:nvPr>
        </p:nvSpPr>
        <p:spPr>
          <a:xfrm>
            <a:off x="1284000" y="1293650"/>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626" name="Google Shape;626;p65"/>
          <p:cNvSpPr txBox="1"/>
          <p:nvPr>
            <p:ph hasCustomPrompt="1" idx="2" type="title"/>
          </p:nvPr>
        </p:nvSpPr>
        <p:spPr>
          <a:xfrm>
            <a:off x="1284000" y="194375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27" name="Google Shape;627;p65"/>
          <p:cNvSpPr txBox="1"/>
          <p:nvPr>
            <p:ph idx="3" type="subTitle"/>
          </p:nvPr>
        </p:nvSpPr>
        <p:spPr>
          <a:xfrm>
            <a:off x="1284000" y="280217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628" name="Google Shape;628;p65"/>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29" name="Google Shape;629;p65"/>
          <p:cNvSpPr txBox="1"/>
          <p:nvPr>
            <p:ph idx="5" type="subTitle"/>
          </p:nvPr>
        </p:nvSpPr>
        <p:spPr>
          <a:xfrm>
            <a:off x="1284000" y="43107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630" name="Google Shape;630;p65"/>
          <p:cNvSpPr/>
          <p:nvPr/>
        </p:nvSpPr>
        <p:spPr>
          <a:xfrm>
            <a:off x="6829625" y="7542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dk1"/>
        </a:solidFill>
      </p:bgPr>
    </p:bg>
    <p:spTree>
      <p:nvGrpSpPr>
        <p:cNvPr id="631" name="Shape 631"/>
        <p:cNvGrpSpPr/>
        <p:nvPr/>
      </p:nvGrpSpPr>
      <p:grpSpPr>
        <a:xfrm>
          <a:off x="0" y="0"/>
          <a:ext cx="0" cy="0"/>
          <a:chOff x="0" y="0"/>
          <a:chExt cx="0" cy="0"/>
        </a:xfrm>
      </p:grpSpPr>
      <p:sp>
        <p:nvSpPr>
          <p:cNvPr id="632" name="Google Shape;632;p66"/>
          <p:cNvSpPr/>
          <p:nvPr/>
        </p:nvSpPr>
        <p:spPr>
          <a:xfrm>
            <a:off x="5853640" y="2243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6"/>
          <p:cNvSpPr/>
          <p:nvPr/>
        </p:nvSpPr>
        <p:spPr>
          <a:xfrm>
            <a:off x="6751551" y="2341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6"/>
          <p:cNvSpPr/>
          <p:nvPr/>
        </p:nvSpPr>
        <p:spPr>
          <a:xfrm>
            <a:off x="0" y="4533398"/>
            <a:ext cx="9143833" cy="610296"/>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6"/>
          <p:cNvSpPr txBox="1"/>
          <p:nvPr>
            <p:ph hasCustomPrompt="1" type="title"/>
          </p:nvPr>
        </p:nvSpPr>
        <p:spPr>
          <a:xfrm>
            <a:off x="7169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36" name="Google Shape;636;p66"/>
          <p:cNvSpPr txBox="1"/>
          <p:nvPr>
            <p:ph idx="1" type="subTitle"/>
          </p:nvPr>
        </p:nvSpPr>
        <p:spPr>
          <a:xfrm>
            <a:off x="7169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37" name="Google Shape;637;p66"/>
          <p:cNvSpPr txBox="1"/>
          <p:nvPr>
            <p:ph hasCustomPrompt="1" idx="2" type="title"/>
          </p:nvPr>
        </p:nvSpPr>
        <p:spPr>
          <a:xfrm>
            <a:off x="351600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38" name="Google Shape;638;p66"/>
          <p:cNvSpPr txBox="1"/>
          <p:nvPr>
            <p:ph idx="3" type="subTitle"/>
          </p:nvPr>
        </p:nvSpPr>
        <p:spPr>
          <a:xfrm>
            <a:off x="35161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39" name="Google Shape;639;p66"/>
          <p:cNvSpPr txBox="1"/>
          <p:nvPr>
            <p:ph hasCustomPrompt="1" idx="4" type="title"/>
          </p:nvPr>
        </p:nvSpPr>
        <p:spPr>
          <a:xfrm>
            <a:off x="63153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40" name="Google Shape;640;p66"/>
          <p:cNvSpPr txBox="1"/>
          <p:nvPr>
            <p:ph idx="5" type="subTitle"/>
          </p:nvPr>
        </p:nvSpPr>
        <p:spPr>
          <a:xfrm>
            <a:off x="63153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
    <p:bg>
      <p:bgPr>
        <a:solidFill>
          <a:schemeClr val="dk1"/>
        </a:solidFill>
      </p:bgPr>
    </p:bg>
    <p:spTree>
      <p:nvGrpSpPr>
        <p:cNvPr id="641" name="Shape 641"/>
        <p:cNvGrpSpPr/>
        <p:nvPr/>
      </p:nvGrpSpPr>
      <p:grpSpPr>
        <a:xfrm>
          <a:off x="0" y="0"/>
          <a:ext cx="0" cy="0"/>
          <a:chOff x="0" y="0"/>
          <a:chExt cx="0" cy="0"/>
        </a:xfrm>
      </p:grpSpPr>
      <p:sp>
        <p:nvSpPr>
          <p:cNvPr id="642" name="Google Shape;642;p67"/>
          <p:cNvSpPr txBox="1"/>
          <p:nvPr>
            <p:ph idx="1" type="subTitle"/>
          </p:nvPr>
        </p:nvSpPr>
        <p:spPr>
          <a:xfrm>
            <a:off x="5694275" y="25911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43" name="Google Shape;643;p67"/>
          <p:cNvSpPr txBox="1"/>
          <p:nvPr>
            <p:ph idx="2" type="subTitle"/>
          </p:nvPr>
        </p:nvSpPr>
        <p:spPr>
          <a:xfrm>
            <a:off x="5694275" y="1917725"/>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44" name="Google Shape;644;p67"/>
          <p:cNvSpPr txBox="1"/>
          <p:nvPr>
            <p:ph hasCustomPrompt="1" type="title"/>
          </p:nvPr>
        </p:nvSpPr>
        <p:spPr>
          <a:xfrm>
            <a:off x="1953775" y="2695650"/>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45" name="Google Shape;645;p67"/>
          <p:cNvSpPr txBox="1"/>
          <p:nvPr>
            <p:ph hasCustomPrompt="1" idx="3" type="title"/>
          </p:nvPr>
        </p:nvSpPr>
        <p:spPr>
          <a:xfrm>
            <a:off x="1953775" y="20223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46" name="Google Shape;646;p67"/>
          <p:cNvSpPr txBox="1"/>
          <p:nvPr>
            <p:ph idx="4" type="subTitle"/>
          </p:nvPr>
        </p:nvSpPr>
        <p:spPr>
          <a:xfrm>
            <a:off x="5694275" y="32645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47" name="Google Shape;647;p67"/>
          <p:cNvSpPr txBox="1"/>
          <p:nvPr>
            <p:ph hasCustomPrompt="1" idx="5" type="title"/>
          </p:nvPr>
        </p:nvSpPr>
        <p:spPr>
          <a:xfrm>
            <a:off x="1953800" y="33690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48" name="Google Shape;648;p67"/>
          <p:cNvSpPr/>
          <p:nvPr/>
        </p:nvSpPr>
        <p:spPr>
          <a:xfrm flipH="1">
            <a:off x="5399591" y="3717571"/>
            <a:ext cx="4453909" cy="1522471"/>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7"/>
          <p:cNvSpPr/>
          <p:nvPr/>
        </p:nvSpPr>
        <p:spPr>
          <a:xfrm flipH="1">
            <a:off x="7618789" y="3415351"/>
            <a:ext cx="2189061" cy="109385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7"/>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67"/>
          <p:cNvGrpSpPr/>
          <p:nvPr/>
        </p:nvGrpSpPr>
        <p:grpSpPr>
          <a:xfrm>
            <a:off x="194077" y="1997543"/>
            <a:ext cx="1252660" cy="1204643"/>
            <a:chOff x="7384701" y="199425"/>
            <a:chExt cx="1572114" cy="1511851"/>
          </a:xfrm>
        </p:grpSpPr>
        <p:sp>
          <p:nvSpPr>
            <p:cNvPr id="652" name="Google Shape;652;p6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67"/>
          <p:cNvSpPr txBox="1"/>
          <p:nvPr>
            <p:ph idx="6" type="title"/>
          </p:nvPr>
        </p:nvSpPr>
        <p:spPr>
          <a:xfrm>
            <a:off x="582319" y="334320"/>
            <a:ext cx="7704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4">
    <p:bg>
      <p:bgPr>
        <a:solidFill>
          <a:schemeClr val="dk1"/>
        </a:solidFill>
      </p:bgPr>
    </p:bg>
    <p:spTree>
      <p:nvGrpSpPr>
        <p:cNvPr id="656" name="Shape 656"/>
        <p:cNvGrpSpPr/>
        <p:nvPr/>
      </p:nvGrpSpPr>
      <p:grpSpPr>
        <a:xfrm>
          <a:off x="0" y="0"/>
          <a:ext cx="0" cy="0"/>
          <a:chOff x="0" y="0"/>
          <a:chExt cx="0" cy="0"/>
        </a:xfrm>
      </p:grpSpPr>
      <p:sp>
        <p:nvSpPr>
          <p:cNvPr id="657" name="Google Shape;657;p68"/>
          <p:cNvSpPr/>
          <p:nvPr/>
        </p:nvSpPr>
        <p:spPr>
          <a:xfrm>
            <a:off x="6831670" y="550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8"/>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8"/>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8"/>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61" name="Google Shape;661;p68"/>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62" name="Google Shape;662;p68"/>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63" name="Google Shape;663;p68"/>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4" name="Google Shape;664;p68"/>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65" name="Google Shape;665;p68"/>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66" name="Google Shape;666;p68"/>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1">
  <p:cSld name="CUSTOM_24_1">
    <p:bg>
      <p:bgPr>
        <a:solidFill>
          <a:schemeClr val="accent1"/>
        </a:solidFill>
      </p:bgPr>
    </p:bg>
    <p:spTree>
      <p:nvGrpSpPr>
        <p:cNvPr id="667" name="Shape 667"/>
        <p:cNvGrpSpPr/>
        <p:nvPr/>
      </p:nvGrpSpPr>
      <p:grpSpPr>
        <a:xfrm>
          <a:off x="0" y="0"/>
          <a:ext cx="0" cy="0"/>
          <a:chOff x="0" y="0"/>
          <a:chExt cx="0" cy="0"/>
        </a:xfrm>
      </p:grpSpPr>
      <p:sp>
        <p:nvSpPr>
          <p:cNvPr id="668" name="Google Shape;668;p69"/>
          <p:cNvSpPr/>
          <p:nvPr/>
        </p:nvSpPr>
        <p:spPr>
          <a:xfrm>
            <a:off x="7462528" y="55073"/>
            <a:ext cx="1779619" cy="91613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9"/>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9"/>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9"/>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72" name="Google Shape;672;p69"/>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73" name="Google Shape;673;p69"/>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74" name="Google Shape;674;p6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5" name="Google Shape;675;p69"/>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76" name="Google Shape;676;p69"/>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77" name="Google Shape;677;p69"/>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bg>
      <p:bgPr>
        <a:solidFill>
          <a:schemeClr val="dk1"/>
        </a:solidFill>
      </p:bgPr>
    </p:bg>
    <p:spTree>
      <p:nvGrpSpPr>
        <p:cNvPr id="678" name="Shape 678"/>
        <p:cNvGrpSpPr/>
        <p:nvPr/>
      </p:nvGrpSpPr>
      <p:grpSpPr>
        <a:xfrm>
          <a:off x="0" y="0"/>
          <a:ext cx="0" cy="0"/>
          <a:chOff x="0" y="0"/>
          <a:chExt cx="0" cy="0"/>
        </a:xfrm>
      </p:grpSpPr>
      <p:sp>
        <p:nvSpPr>
          <p:cNvPr id="679" name="Google Shape;679;p70"/>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5">
    <p:bg>
      <p:bgPr>
        <a:solidFill>
          <a:schemeClr val="dk1"/>
        </a:solidFill>
      </p:bgPr>
    </p:bg>
    <p:spTree>
      <p:nvGrpSpPr>
        <p:cNvPr id="680" name="Shape 680"/>
        <p:cNvGrpSpPr/>
        <p:nvPr/>
      </p:nvGrpSpPr>
      <p:grpSpPr>
        <a:xfrm>
          <a:off x="0" y="0"/>
          <a:ext cx="0" cy="0"/>
          <a:chOff x="0" y="0"/>
          <a:chExt cx="0" cy="0"/>
        </a:xfrm>
      </p:grpSpPr>
      <p:sp>
        <p:nvSpPr>
          <p:cNvPr id="681" name="Google Shape;681;p71"/>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82" name="Google Shape;682;p71"/>
          <p:cNvGrpSpPr/>
          <p:nvPr/>
        </p:nvGrpSpPr>
        <p:grpSpPr>
          <a:xfrm>
            <a:off x="7647365" y="107831"/>
            <a:ext cx="1252660" cy="1204643"/>
            <a:chOff x="7384701" y="199425"/>
            <a:chExt cx="1572114" cy="1511851"/>
          </a:xfrm>
        </p:grpSpPr>
        <p:sp>
          <p:nvSpPr>
            <p:cNvPr id="683" name="Google Shape;683;p7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71"/>
          <p:cNvSpPr/>
          <p:nvPr/>
        </p:nvSpPr>
        <p:spPr>
          <a:xfrm>
            <a:off x="-152425" y="4064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81" name="Shape 81"/>
        <p:cNvGrpSpPr/>
        <p:nvPr/>
      </p:nvGrpSpPr>
      <p:grpSpPr>
        <a:xfrm>
          <a:off x="0" y="0"/>
          <a:ext cx="0" cy="0"/>
          <a:chOff x="0" y="0"/>
          <a:chExt cx="0" cy="0"/>
        </a:xfrm>
      </p:grpSpPr>
      <p:sp>
        <p:nvSpPr>
          <p:cNvPr id="82" name="Google Shape;82;p8"/>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230604" y="158274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859924" y="215390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262025" y="4268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type="title"/>
          </p:nvPr>
        </p:nvSpPr>
        <p:spPr>
          <a:xfrm>
            <a:off x="715100" y="1230900"/>
            <a:ext cx="77139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1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88" name="Google Shape;88;p8"/>
          <p:cNvSpPr/>
          <p:nvPr/>
        </p:nvSpPr>
        <p:spPr>
          <a:xfrm rot="10800000">
            <a:off x="1460996" y="5344026"/>
            <a:ext cx="2625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solidFill>
          <a:schemeClr val="dk1"/>
        </a:solidFill>
      </p:bgPr>
    </p:bg>
    <p:spTree>
      <p:nvGrpSpPr>
        <p:cNvPr id="687" name="Shape 687"/>
        <p:cNvGrpSpPr/>
        <p:nvPr/>
      </p:nvGrpSpPr>
      <p:grpSpPr>
        <a:xfrm>
          <a:off x="0" y="0"/>
          <a:ext cx="0" cy="0"/>
          <a:chOff x="0" y="0"/>
          <a:chExt cx="0" cy="0"/>
        </a:xfrm>
      </p:grpSpPr>
      <p:sp>
        <p:nvSpPr>
          <p:cNvPr id="688" name="Google Shape;688;p72"/>
          <p:cNvSpPr txBox="1"/>
          <p:nvPr>
            <p:ph idx="1" type="subTitle"/>
          </p:nvPr>
        </p:nvSpPr>
        <p:spPr>
          <a:xfrm>
            <a:off x="614730" y="24103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9" name="Google Shape;689;p72"/>
          <p:cNvSpPr txBox="1"/>
          <p:nvPr>
            <p:ph type="title"/>
          </p:nvPr>
        </p:nvSpPr>
        <p:spPr>
          <a:xfrm>
            <a:off x="595072" y="1816975"/>
            <a:ext cx="38793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solidFill>
          <a:schemeClr val="dk1"/>
        </a:solidFill>
      </p:bgPr>
    </p:bg>
    <p:spTree>
      <p:nvGrpSpPr>
        <p:cNvPr id="690" name="Shape 690"/>
        <p:cNvGrpSpPr/>
        <p:nvPr/>
      </p:nvGrpSpPr>
      <p:grpSpPr>
        <a:xfrm>
          <a:off x="0" y="0"/>
          <a:ext cx="0" cy="0"/>
          <a:chOff x="0" y="0"/>
          <a:chExt cx="0" cy="0"/>
        </a:xfrm>
      </p:grpSpPr>
      <p:sp>
        <p:nvSpPr>
          <p:cNvPr id="691" name="Google Shape;691;p73"/>
          <p:cNvSpPr txBox="1"/>
          <p:nvPr>
            <p:ph idx="1" type="subTitle"/>
          </p:nvPr>
        </p:nvSpPr>
        <p:spPr>
          <a:xfrm>
            <a:off x="4581970" y="31622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92" name="Google Shape;692;p73"/>
          <p:cNvSpPr txBox="1"/>
          <p:nvPr>
            <p:ph type="title"/>
          </p:nvPr>
        </p:nvSpPr>
        <p:spPr>
          <a:xfrm>
            <a:off x="4581975" y="761024"/>
            <a:ext cx="3717300" cy="2401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bg>
      <p:bgPr>
        <a:solidFill>
          <a:schemeClr val="dk1"/>
        </a:solidFill>
      </p:bgPr>
    </p:bg>
    <p:spTree>
      <p:nvGrpSpPr>
        <p:cNvPr id="693" name="Shape 693"/>
        <p:cNvGrpSpPr/>
        <p:nvPr/>
      </p:nvGrpSpPr>
      <p:grpSpPr>
        <a:xfrm>
          <a:off x="0" y="0"/>
          <a:ext cx="0" cy="0"/>
          <a:chOff x="0" y="0"/>
          <a:chExt cx="0" cy="0"/>
        </a:xfrm>
      </p:grpSpPr>
      <p:sp>
        <p:nvSpPr>
          <p:cNvPr id="694" name="Google Shape;694;p74"/>
          <p:cNvSpPr/>
          <p:nvPr/>
        </p:nvSpPr>
        <p:spPr>
          <a:xfrm>
            <a:off x="2024625" y="4109451"/>
            <a:ext cx="2749424" cy="137388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4"/>
          <p:cNvSpPr/>
          <p:nvPr/>
        </p:nvSpPr>
        <p:spPr>
          <a:xfrm>
            <a:off x="6733475" y="3010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4"/>
          <p:cNvSpPr txBox="1"/>
          <p:nvPr>
            <p:ph idx="1" type="subTitle"/>
          </p:nvPr>
        </p:nvSpPr>
        <p:spPr>
          <a:xfrm>
            <a:off x="1011450" y="138640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697" name="Google Shape;697;p74"/>
          <p:cNvSpPr txBox="1"/>
          <p:nvPr>
            <p:ph idx="2" type="subTitle"/>
          </p:nvPr>
        </p:nvSpPr>
        <p:spPr>
          <a:xfrm>
            <a:off x="1011575" y="180670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98" name="Google Shape;698;p74"/>
          <p:cNvSpPr txBox="1"/>
          <p:nvPr>
            <p:ph idx="3" type="subTitle"/>
          </p:nvPr>
        </p:nvSpPr>
        <p:spPr>
          <a:xfrm>
            <a:off x="1011575" y="330485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699" name="Google Shape;699;p74"/>
          <p:cNvSpPr txBox="1"/>
          <p:nvPr>
            <p:ph idx="4" type="subTitle"/>
          </p:nvPr>
        </p:nvSpPr>
        <p:spPr>
          <a:xfrm>
            <a:off x="1011700" y="372515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00" name="Google Shape;700;p74"/>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bg>
      <p:bgPr>
        <a:solidFill>
          <a:schemeClr val="dk1"/>
        </a:solidFill>
      </p:bgPr>
    </p:bg>
    <p:spTree>
      <p:nvGrpSpPr>
        <p:cNvPr id="701" name="Shape 701"/>
        <p:cNvGrpSpPr/>
        <p:nvPr/>
      </p:nvGrpSpPr>
      <p:grpSpPr>
        <a:xfrm>
          <a:off x="0" y="0"/>
          <a:ext cx="0" cy="0"/>
          <a:chOff x="0" y="0"/>
          <a:chExt cx="0" cy="0"/>
        </a:xfrm>
      </p:grpSpPr>
      <p:sp>
        <p:nvSpPr>
          <p:cNvPr id="702" name="Google Shape;702;p75"/>
          <p:cNvSpPr txBox="1"/>
          <p:nvPr>
            <p:ph idx="1" type="subTitle"/>
          </p:nvPr>
        </p:nvSpPr>
        <p:spPr>
          <a:xfrm>
            <a:off x="5993675" y="18028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703" name="Google Shape;703;p75"/>
          <p:cNvSpPr txBox="1"/>
          <p:nvPr>
            <p:ph idx="2" type="subTitle"/>
          </p:nvPr>
        </p:nvSpPr>
        <p:spPr>
          <a:xfrm>
            <a:off x="4579225" y="24086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704" name="Google Shape;704;p75"/>
          <p:cNvSpPr txBox="1"/>
          <p:nvPr>
            <p:ph idx="3" type="subTitle"/>
          </p:nvPr>
        </p:nvSpPr>
        <p:spPr>
          <a:xfrm>
            <a:off x="5993725" y="34030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705" name="Google Shape;705;p75"/>
          <p:cNvSpPr txBox="1"/>
          <p:nvPr>
            <p:ph idx="4" type="subTitle"/>
          </p:nvPr>
        </p:nvSpPr>
        <p:spPr>
          <a:xfrm>
            <a:off x="4579225" y="40088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706" name="Google Shape;706;p75"/>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bg>
      <p:bgPr>
        <a:solidFill>
          <a:schemeClr val="dk1"/>
        </a:solidFill>
      </p:bgPr>
    </p:bg>
    <p:spTree>
      <p:nvGrpSpPr>
        <p:cNvPr id="707" name="Shape 707"/>
        <p:cNvGrpSpPr/>
        <p:nvPr/>
      </p:nvGrpSpPr>
      <p:grpSpPr>
        <a:xfrm>
          <a:off x="0" y="0"/>
          <a:ext cx="0" cy="0"/>
          <a:chOff x="0" y="0"/>
          <a:chExt cx="0" cy="0"/>
        </a:xfrm>
      </p:grpSpPr>
      <p:sp>
        <p:nvSpPr>
          <p:cNvPr id="708" name="Google Shape;708;p76"/>
          <p:cNvSpPr txBox="1"/>
          <p:nvPr>
            <p:ph idx="1" type="subTitle"/>
          </p:nvPr>
        </p:nvSpPr>
        <p:spPr>
          <a:xfrm>
            <a:off x="4578650" y="31946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709" name="Google Shape;709;p76"/>
          <p:cNvSpPr txBox="1"/>
          <p:nvPr>
            <p:ph type="title"/>
          </p:nvPr>
        </p:nvSpPr>
        <p:spPr>
          <a:xfrm>
            <a:off x="4578649" y="445025"/>
            <a:ext cx="3748500" cy="123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8">
    <p:bg>
      <p:bgPr>
        <a:solidFill>
          <a:schemeClr val="dk1"/>
        </a:solidFill>
      </p:bgPr>
    </p:bg>
    <p:spTree>
      <p:nvGrpSpPr>
        <p:cNvPr id="710" name="Shape 710"/>
        <p:cNvGrpSpPr/>
        <p:nvPr/>
      </p:nvGrpSpPr>
      <p:grpSpPr>
        <a:xfrm>
          <a:off x="0" y="0"/>
          <a:ext cx="0" cy="0"/>
          <a:chOff x="0" y="0"/>
          <a:chExt cx="0" cy="0"/>
        </a:xfrm>
      </p:grpSpPr>
      <p:sp>
        <p:nvSpPr>
          <p:cNvPr id="711" name="Google Shape;711;p77"/>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7"/>
          <p:cNvSpPr/>
          <p:nvPr/>
        </p:nvSpPr>
        <p:spPr>
          <a:xfrm>
            <a:off x="1457494" y="3683251"/>
            <a:ext cx="2703102" cy="305525"/>
          </a:xfrm>
          <a:custGeom>
            <a:rect b="b" l="l" r="r" t="t"/>
            <a:pathLst>
              <a:path extrusionOk="0" h="12221" w="84327">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7"/>
          <p:cNvSpPr/>
          <p:nvPr/>
        </p:nvSpPr>
        <p:spPr>
          <a:xfrm>
            <a:off x="0" y="3785651"/>
            <a:ext cx="950719" cy="186325"/>
          </a:xfrm>
          <a:custGeom>
            <a:rect b="b" l="l" r="r" t="t"/>
            <a:pathLst>
              <a:path extrusionOk="0" h="7453" w="29659">
                <a:moveTo>
                  <a:pt x="1" y="1"/>
                </a:moveTo>
                <a:lnTo>
                  <a:pt x="1" y="7453"/>
                </a:lnTo>
                <a:lnTo>
                  <a:pt x="29659" y="7453"/>
                </a:lnTo>
                <a:cubicBezTo>
                  <a:pt x="28923" y="7453"/>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7"/>
          <p:cNvSpPr/>
          <p:nvPr/>
        </p:nvSpPr>
        <p:spPr>
          <a:xfrm>
            <a:off x="4065975" y="3677225"/>
            <a:ext cx="3452415" cy="311549"/>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7"/>
          <p:cNvSpPr txBox="1"/>
          <p:nvPr>
            <p:ph type="title"/>
          </p:nvPr>
        </p:nvSpPr>
        <p:spPr>
          <a:xfrm>
            <a:off x="1653600" y="480752"/>
            <a:ext cx="58368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716" name="Google Shape;716;p77"/>
          <p:cNvSpPr txBox="1"/>
          <p:nvPr>
            <p:ph idx="1" type="subTitle"/>
          </p:nvPr>
        </p:nvSpPr>
        <p:spPr>
          <a:xfrm>
            <a:off x="2002200" y="2049125"/>
            <a:ext cx="5139600" cy="46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717" name="Google Shape;717;p77"/>
          <p:cNvGrpSpPr/>
          <p:nvPr/>
        </p:nvGrpSpPr>
        <p:grpSpPr>
          <a:xfrm>
            <a:off x="-150973" y="-114019"/>
            <a:ext cx="1252660" cy="1204643"/>
            <a:chOff x="7384701" y="199425"/>
            <a:chExt cx="1572114" cy="1511851"/>
          </a:xfrm>
        </p:grpSpPr>
        <p:sp>
          <p:nvSpPr>
            <p:cNvPr id="718" name="Google Shape;718;p7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1" name="Google Shape;721;p77"/>
          <p:cNvSpPr/>
          <p:nvPr/>
        </p:nvSpPr>
        <p:spPr>
          <a:xfrm>
            <a:off x="7691175" y="11766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3">
    <p:bg>
      <p:bgPr>
        <a:solidFill>
          <a:schemeClr val="dk1"/>
        </a:solidFill>
      </p:bgPr>
    </p:bg>
    <p:spTree>
      <p:nvGrpSpPr>
        <p:cNvPr id="722" name="Shape 722"/>
        <p:cNvGrpSpPr/>
        <p:nvPr/>
      </p:nvGrpSpPr>
      <p:grpSpPr>
        <a:xfrm>
          <a:off x="0" y="0"/>
          <a:ext cx="0" cy="0"/>
          <a:chOff x="0" y="0"/>
          <a:chExt cx="0" cy="0"/>
        </a:xfrm>
      </p:grpSpPr>
      <p:grpSp>
        <p:nvGrpSpPr>
          <p:cNvPr id="723" name="Google Shape;723;p78"/>
          <p:cNvGrpSpPr/>
          <p:nvPr/>
        </p:nvGrpSpPr>
        <p:grpSpPr>
          <a:xfrm>
            <a:off x="194815" y="540131"/>
            <a:ext cx="1252660" cy="1204643"/>
            <a:chOff x="7384701" y="199425"/>
            <a:chExt cx="1572114" cy="1511851"/>
          </a:xfrm>
        </p:grpSpPr>
        <p:sp>
          <p:nvSpPr>
            <p:cNvPr id="724" name="Google Shape;724;p7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78"/>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8"/>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8"/>
          <p:cNvSpPr/>
          <p:nvPr/>
        </p:nvSpPr>
        <p:spPr>
          <a:xfrm>
            <a:off x="-991312" y="3931573"/>
            <a:ext cx="3062613" cy="36931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8"/>
          <p:cNvSpPr/>
          <p:nvPr/>
        </p:nvSpPr>
        <p:spPr>
          <a:xfrm>
            <a:off x="0" y="4284527"/>
            <a:ext cx="9143833" cy="859147"/>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8"/>
          <p:cNvSpPr txBox="1"/>
          <p:nvPr>
            <p:ph idx="1" type="subTitle"/>
          </p:nvPr>
        </p:nvSpPr>
        <p:spPr>
          <a:xfrm>
            <a:off x="2039275" y="2457025"/>
            <a:ext cx="50715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2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732" name="Google Shape;732;p78"/>
          <p:cNvSpPr txBox="1"/>
          <p:nvPr/>
        </p:nvSpPr>
        <p:spPr>
          <a:xfrm>
            <a:off x="2039275" y="3740053"/>
            <a:ext cx="5071500" cy="5541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200">
                <a:solidFill>
                  <a:schemeClr val="dk2"/>
                </a:solidFill>
                <a:latin typeface="Lato"/>
                <a:ea typeface="Lato"/>
                <a:cs typeface="Lato"/>
                <a:sym typeface="Lato"/>
              </a:rPr>
              <a:t>CREDITS: This presentation template was created by </a:t>
            </a:r>
            <a:r>
              <a:rPr b="1" lang="en" sz="1200">
                <a:solidFill>
                  <a:schemeClr val="dk2"/>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including icons by </a:t>
            </a:r>
            <a:r>
              <a:rPr b="1" lang="en" sz="1200">
                <a:solidFill>
                  <a:schemeClr val="dk2"/>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a:solidFill>
                  <a:schemeClr val="dk2"/>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2"/>
              </a:solidFill>
              <a:latin typeface="Lato"/>
              <a:ea typeface="Lato"/>
              <a:cs typeface="Lato"/>
              <a:sym typeface="Lato"/>
            </a:endParaRPr>
          </a:p>
        </p:txBody>
      </p:sp>
      <p:sp>
        <p:nvSpPr>
          <p:cNvPr id="733" name="Google Shape;733;p78"/>
          <p:cNvSpPr txBox="1"/>
          <p:nvPr>
            <p:ph idx="2" type="subTitle"/>
          </p:nvPr>
        </p:nvSpPr>
        <p:spPr>
          <a:xfrm>
            <a:off x="1938700" y="4337906"/>
            <a:ext cx="5071500" cy="3693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200"/>
              <a:buNone/>
              <a:defRPr sz="1200">
                <a:solidFill>
                  <a:srgbClr val="FFFBF8"/>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4" name="Google Shape;734;p78"/>
          <p:cNvSpPr txBox="1"/>
          <p:nvPr>
            <p:ph type="ctrTitle"/>
          </p:nvPr>
        </p:nvSpPr>
        <p:spPr>
          <a:xfrm>
            <a:off x="715100" y="1386938"/>
            <a:ext cx="7713900" cy="9597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3700"/>
              <a:buFont typeface="Poppins Black"/>
              <a:buNone/>
              <a:defRPr sz="7000">
                <a:solidFill>
                  <a:schemeClr val="dk2"/>
                </a:solidFill>
                <a:latin typeface="Poppins Black"/>
                <a:ea typeface="Poppins Black"/>
                <a:cs typeface="Poppins Black"/>
                <a:sym typeface="Poppins Black"/>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bg>
      <p:bgPr>
        <a:solidFill>
          <a:schemeClr val="dk1"/>
        </a:solidFill>
      </p:bgPr>
    </p:bg>
    <p:spTree>
      <p:nvGrpSpPr>
        <p:cNvPr id="735" name="Shape 735"/>
        <p:cNvGrpSpPr/>
        <p:nvPr/>
      </p:nvGrpSpPr>
      <p:grpSpPr>
        <a:xfrm>
          <a:off x="0" y="0"/>
          <a:ext cx="0" cy="0"/>
          <a:chOff x="0" y="0"/>
          <a:chExt cx="0" cy="0"/>
        </a:xfrm>
      </p:grpSpPr>
      <p:sp>
        <p:nvSpPr>
          <p:cNvPr id="736" name="Google Shape;736;p79"/>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9"/>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9"/>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9"/>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9"/>
          <p:cNvSpPr/>
          <p:nvPr/>
        </p:nvSpPr>
        <p:spPr>
          <a:xfrm>
            <a:off x="320578"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9"/>
          <p:cNvSpPr/>
          <p:nvPr/>
        </p:nvSpPr>
        <p:spPr>
          <a:xfrm>
            <a:off x="6772253"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bg>
      <p:bgPr>
        <a:solidFill>
          <a:schemeClr val="dk1"/>
        </a:solidFill>
      </p:bgPr>
    </p:bg>
    <p:spTree>
      <p:nvGrpSpPr>
        <p:cNvPr id="742" name="Shape 742"/>
        <p:cNvGrpSpPr/>
        <p:nvPr/>
      </p:nvGrpSpPr>
      <p:grpSpPr>
        <a:xfrm>
          <a:off x="0" y="0"/>
          <a:ext cx="0" cy="0"/>
          <a:chOff x="0" y="0"/>
          <a:chExt cx="0" cy="0"/>
        </a:xfrm>
      </p:grpSpPr>
      <p:sp>
        <p:nvSpPr>
          <p:cNvPr id="743" name="Google Shape;743;p80"/>
          <p:cNvSpPr/>
          <p:nvPr/>
        </p:nvSpPr>
        <p:spPr>
          <a:xfrm>
            <a:off x="-1163099" y="2720950"/>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80"/>
          <p:cNvSpPr/>
          <p:nvPr/>
        </p:nvSpPr>
        <p:spPr>
          <a:xfrm>
            <a:off x="2247520" y="3599491"/>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80"/>
          <p:cNvSpPr/>
          <p:nvPr/>
        </p:nvSpPr>
        <p:spPr>
          <a:xfrm>
            <a:off x="7619578" y="273638"/>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80"/>
          <p:cNvSpPr/>
          <p:nvPr/>
        </p:nvSpPr>
        <p:spPr>
          <a:xfrm>
            <a:off x="6134550" y="342111"/>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80"/>
          <p:cNvSpPr/>
          <p:nvPr/>
        </p:nvSpPr>
        <p:spPr>
          <a:xfrm>
            <a:off x="7204628" y="41116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0"/>
          <p:cNvSpPr/>
          <p:nvPr/>
        </p:nvSpPr>
        <p:spPr>
          <a:xfrm>
            <a:off x="-678222" y="34210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9" name="Shape 89"/>
        <p:cNvGrpSpPr/>
        <p:nvPr/>
      </p:nvGrpSpPr>
      <p:grpSpPr>
        <a:xfrm>
          <a:off x="0" y="0"/>
          <a:ext cx="0" cy="0"/>
          <a:chOff x="0" y="0"/>
          <a:chExt cx="0" cy="0"/>
        </a:xfrm>
      </p:grpSpPr>
      <p:sp>
        <p:nvSpPr>
          <p:cNvPr id="90" name="Google Shape;90;p9"/>
          <p:cNvSpPr/>
          <p:nvPr/>
        </p:nvSpPr>
        <p:spPr>
          <a:xfrm>
            <a:off x="4921525"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254125" y="3924255"/>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6395452" y="4211718"/>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1148253" y="9697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336775" y="16544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9"/>
          <p:cNvGrpSpPr/>
          <p:nvPr/>
        </p:nvGrpSpPr>
        <p:grpSpPr>
          <a:xfrm>
            <a:off x="7821351" y="674425"/>
            <a:ext cx="1572114" cy="1511851"/>
            <a:chOff x="7384701" y="199425"/>
            <a:chExt cx="1572114" cy="1511851"/>
          </a:xfrm>
        </p:grpSpPr>
        <p:sp>
          <p:nvSpPr>
            <p:cNvPr id="96" name="Google Shape;96;p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9"/>
          <p:cNvSpPr/>
          <p:nvPr/>
        </p:nvSpPr>
        <p:spPr>
          <a:xfrm>
            <a:off x="7362075" y="2028813"/>
            <a:ext cx="2715369" cy="816457"/>
          </a:xfrm>
          <a:custGeom>
            <a:rect b="b" l="l" r="r" t="t"/>
            <a:pathLst>
              <a:path extrusionOk="0" h="15077" w="50143">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type="title"/>
          </p:nvPr>
        </p:nvSpPr>
        <p:spPr>
          <a:xfrm>
            <a:off x="1124900" y="1492375"/>
            <a:ext cx="73041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1" name="Google Shape;101;p9"/>
          <p:cNvSpPr txBox="1"/>
          <p:nvPr>
            <p:ph idx="1" type="subTitle"/>
          </p:nvPr>
        </p:nvSpPr>
        <p:spPr>
          <a:xfrm>
            <a:off x="2039275" y="2529150"/>
            <a:ext cx="5071500" cy="11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102" name="Shape 102"/>
        <p:cNvGrpSpPr/>
        <p:nvPr/>
      </p:nvGrpSpPr>
      <p:grpSpPr>
        <a:xfrm>
          <a:off x="0" y="0"/>
          <a:ext cx="0" cy="0"/>
          <a:chOff x="0" y="0"/>
          <a:chExt cx="0" cy="0"/>
        </a:xfrm>
      </p:grpSpPr>
      <p:sp>
        <p:nvSpPr>
          <p:cNvPr id="103" name="Google Shape;103;p10"/>
          <p:cNvSpPr txBox="1"/>
          <p:nvPr>
            <p:ph type="title"/>
          </p:nvPr>
        </p:nvSpPr>
        <p:spPr>
          <a:xfrm>
            <a:off x="599875" y="3833575"/>
            <a:ext cx="5071500" cy="769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59.xml"/><Relationship Id="rId22" Type="http://schemas.openxmlformats.org/officeDocument/2006/relationships/slideLayout" Target="../slideLayouts/slideLayout61.xml"/><Relationship Id="rId21" Type="http://schemas.openxmlformats.org/officeDocument/2006/relationships/slideLayout" Target="../slideLayouts/slideLayout60.xml"/><Relationship Id="rId24" Type="http://schemas.openxmlformats.org/officeDocument/2006/relationships/slideLayout" Target="../slideLayouts/slideLayout63.xml"/><Relationship Id="rId23" Type="http://schemas.openxmlformats.org/officeDocument/2006/relationships/slideLayout" Target="../slideLayouts/slideLayout62.xml"/><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26" Type="http://schemas.openxmlformats.org/officeDocument/2006/relationships/slideLayout" Target="../slideLayouts/slideLayout65.xml"/><Relationship Id="rId25" Type="http://schemas.openxmlformats.org/officeDocument/2006/relationships/slideLayout" Target="../slideLayouts/slideLayout64.xml"/><Relationship Id="rId28" Type="http://schemas.openxmlformats.org/officeDocument/2006/relationships/slideLayout" Target="../slideLayouts/slideLayout67.xml"/><Relationship Id="rId27" Type="http://schemas.openxmlformats.org/officeDocument/2006/relationships/slideLayout" Target="../slideLayouts/slideLayout66.xml"/><Relationship Id="rId5" Type="http://schemas.openxmlformats.org/officeDocument/2006/relationships/slideLayout" Target="../slideLayouts/slideLayout44.xml"/><Relationship Id="rId6" Type="http://schemas.openxmlformats.org/officeDocument/2006/relationships/slideLayout" Target="../slideLayouts/slideLayout45.xml"/><Relationship Id="rId29" Type="http://schemas.openxmlformats.org/officeDocument/2006/relationships/slideLayout" Target="../slideLayouts/slideLayout68.xml"/><Relationship Id="rId7" Type="http://schemas.openxmlformats.org/officeDocument/2006/relationships/slideLayout" Target="../slideLayouts/slideLayout46.xml"/><Relationship Id="rId8" Type="http://schemas.openxmlformats.org/officeDocument/2006/relationships/slideLayout" Target="../slideLayouts/slideLayout47.xml"/><Relationship Id="rId31" Type="http://schemas.openxmlformats.org/officeDocument/2006/relationships/slideLayout" Target="../slideLayouts/slideLayout70.xml"/><Relationship Id="rId30" Type="http://schemas.openxmlformats.org/officeDocument/2006/relationships/slideLayout" Target="../slideLayouts/slideLayout69.xml"/><Relationship Id="rId11" Type="http://schemas.openxmlformats.org/officeDocument/2006/relationships/slideLayout" Target="../slideLayouts/slideLayout50.xml"/><Relationship Id="rId33" Type="http://schemas.openxmlformats.org/officeDocument/2006/relationships/slideLayout" Target="../slideLayouts/slideLayout72.xml"/><Relationship Id="rId10" Type="http://schemas.openxmlformats.org/officeDocument/2006/relationships/slideLayout" Target="../slideLayouts/slideLayout49.xml"/><Relationship Id="rId32" Type="http://schemas.openxmlformats.org/officeDocument/2006/relationships/slideLayout" Target="../slideLayouts/slideLayout71.xml"/><Relationship Id="rId13" Type="http://schemas.openxmlformats.org/officeDocument/2006/relationships/slideLayout" Target="../slideLayouts/slideLayout52.xml"/><Relationship Id="rId35" Type="http://schemas.openxmlformats.org/officeDocument/2006/relationships/slideLayout" Target="../slideLayouts/slideLayout74.xml"/><Relationship Id="rId12" Type="http://schemas.openxmlformats.org/officeDocument/2006/relationships/slideLayout" Target="../slideLayouts/slideLayout51.xml"/><Relationship Id="rId34" Type="http://schemas.openxmlformats.org/officeDocument/2006/relationships/slideLayout" Target="../slideLayouts/slideLayout73.xml"/><Relationship Id="rId15" Type="http://schemas.openxmlformats.org/officeDocument/2006/relationships/slideLayout" Target="../slideLayouts/slideLayout54.xml"/><Relationship Id="rId37" Type="http://schemas.openxmlformats.org/officeDocument/2006/relationships/slideLayout" Target="../slideLayouts/slideLayout76.xml"/><Relationship Id="rId14" Type="http://schemas.openxmlformats.org/officeDocument/2006/relationships/slideLayout" Target="../slideLayouts/slideLayout53.xml"/><Relationship Id="rId36" Type="http://schemas.openxmlformats.org/officeDocument/2006/relationships/slideLayout" Target="../slideLayouts/slideLayout75.xml"/><Relationship Id="rId17" Type="http://schemas.openxmlformats.org/officeDocument/2006/relationships/slideLayout" Target="../slideLayouts/slideLayout56.xml"/><Relationship Id="rId39" Type="http://schemas.openxmlformats.org/officeDocument/2006/relationships/slideLayout" Target="../slideLayouts/slideLayout78.xml"/><Relationship Id="rId16" Type="http://schemas.openxmlformats.org/officeDocument/2006/relationships/slideLayout" Target="../slideLayouts/slideLayout55.xml"/><Relationship Id="rId38" Type="http://schemas.openxmlformats.org/officeDocument/2006/relationships/slideLayout" Target="../slideLayouts/slideLayout77.xml"/><Relationship Id="rId19" Type="http://schemas.openxmlformats.org/officeDocument/2006/relationships/slideLayout" Target="../slideLayouts/slideLayout58.xml"/><Relationship Id="rId1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700"/>
              <a:buFont typeface="Lato Black"/>
              <a:buNone/>
              <a:defRPr sz="2700">
                <a:solidFill>
                  <a:schemeClr val="dk2"/>
                </a:solidFill>
                <a:latin typeface="Lato Black"/>
                <a:ea typeface="Lato Black"/>
                <a:cs typeface="Lato Black"/>
                <a:sym typeface="La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Lato"/>
              <a:buChar char="●"/>
              <a:defRPr>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accent1"/>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377" name="Shape 377"/>
        <p:cNvGrpSpPr/>
        <p:nvPr/>
      </p:nvGrpSpPr>
      <p:grpSpPr>
        <a:xfrm>
          <a:off x="0" y="0"/>
          <a:ext cx="0" cy="0"/>
          <a:chOff x="0" y="0"/>
          <a:chExt cx="0" cy="0"/>
        </a:xfrm>
      </p:grpSpPr>
      <p:sp>
        <p:nvSpPr>
          <p:cNvPr id="378" name="Google Shape;378;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700"/>
              <a:buFont typeface="Lato Black"/>
              <a:buNone/>
              <a:defRPr sz="2700">
                <a:solidFill>
                  <a:schemeClr val="dk2"/>
                </a:solidFill>
                <a:latin typeface="Lato Black"/>
                <a:ea typeface="Lato Black"/>
                <a:cs typeface="Lato Black"/>
                <a:sym typeface="La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379" name="Google Shape;379;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Font typeface="Lato"/>
              <a:buChar char="●"/>
              <a:defRPr>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accent1"/>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1"/>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600"/>
              <a:t>Predicting</a:t>
            </a:r>
            <a:r>
              <a:rPr lang="en" sz="3600"/>
              <a:t> </a:t>
            </a:r>
            <a:endParaRPr sz="3600"/>
          </a:p>
          <a:p>
            <a:pPr indent="0" lvl="0" marL="0" rtl="0" algn="r">
              <a:spcBef>
                <a:spcPts val="0"/>
              </a:spcBef>
              <a:spcAft>
                <a:spcPts val="0"/>
              </a:spcAft>
              <a:buNone/>
            </a:pPr>
            <a:r>
              <a:rPr lang="en" sz="6000"/>
              <a:t>FLIGHT DELAYS</a:t>
            </a:r>
            <a:endParaRPr sz="6000"/>
          </a:p>
        </p:txBody>
      </p:sp>
      <p:sp>
        <p:nvSpPr>
          <p:cNvPr id="754" name="Google Shape;754;p81"/>
          <p:cNvSpPr txBox="1"/>
          <p:nvPr>
            <p:ph idx="1" type="subTitle"/>
          </p:nvPr>
        </p:nvSpPr>
        <p:spPr>
          <a:xfrm>
            <a:off x="2776375" y="2426900"/>
            <a:ext cx="5873700" cy="59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t>W261 Final Project Phase I – Group 11 – March 13, 2022</a:t>
            </a:r>
            <a:endParaRPr sz="1600"/>
          </a:p>
          <a:p>
            <a:pPr indent="0" lvl="0" marL="0" rtl="0" algn="r">
              <a:spcBef>
                <a:spcPts val="0"/>
              </a:spcBef>
              <a:spcAft>
                <a:spcPts val="0"/>
              </a:spcAft>
              <a:buNone/>
            </a:pPr>
            <a:r>
              <a:rPr lang="en" sz="1400"/>
              <a:t>Jeff Adams, Jenny Conde, Dante Malagrino, Joy Moglia, Ram Senthamarai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2"/>
          <p:cNvSpPr txBox="1"/>
          <p:nvPr/>
        </p:nvSpPr>
        <p:spPr>
          <a:xfrm>
            <a:off x="1700125" y="3202625"/>
            <a:ext cx="5509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Lato"/>
                <a:ea typeface="Lato"/>
                <a:cs typeface="Lato"/>
                <a:sym typeface="Lato"/>
              </a:rPr>
              <a:t>Flight Delay Prediction as a Binary Classification Problem</a:t>
            </a:r>
            <a:endParaRPr sz="1500">
              <a:latin typeface="Lato"/>
              <a:ea typeface="Lato"/>
              <a:cs typeface="Lato"/>
              <a:sym typeface="Lato"/>
            </a:endParaRPr>
          </a:p>
        </p:txBody>
      </p:sp>
      <p:sp>
        <p:nvSpPr>
          <p:cNvPr id="760" name="Google Shape;760;p82"/>
          <p:cNvSpPr txBox="1"/>
          <p:nvPr/>
        </p:nvSpPr>
        <p:spPr>
          <a:xfrm>
            <a:off x="688675" y="1280775"/>
            <a:ext cx="75324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000">
                <a:latin typeface="Lato"/>
                <a:ea typeface="Lato"/>
                <a:cs typeface="Lato"/>
                <a:sym typeface="Lato"/>
              </a:rPr>
              <a:t>Predict a 15-min or longer departure delay, given information available 2 hours before the scheduled departure</a:t>
            </a:r>
            <a:endParaRPr i="1" sz="30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83"/>
          <p:cNvSpPr txBox="1"/>
          <p:nvPr/>
        </p:nvSpPr>
        <p:spPr>
          <a:xfrm>
            <a:off x="698225" y="993825"/>
            <a:ext cx="753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000">
                <a:latin typeface="Lato"/>
                <a:ea typeface="Lato"/>
                <a:cs typeface="Lato"/>
                <a:sym typeface="Lato"/>
              </a:rPr>
              <a:t>Business Problem and Metrics</a:t>
            </a:r>
            <a:endParaRPr i="1" sz="3000">
              <a:latin typeface="Lato"/>
              <a:ea typeface="Lato"/>
              <a:cs typeface="Lato"/>
              <a:sym typeface="Lato"/>
            </a:endParaRPr>
          </a:p>
        </p:txBody>
      </p:sp>
      <p:sp>
        <p:nvSpPr>
          <p:cNvPr id="766" name="Google Shape;766;p83"/>
          <p:cNvSpPr txBox="1"/>
          <p:nvPr/>
        </p:nvSpPr>
        <p:spPr>
          <a:xfrm>
            <a:off x="992350" y="1958950"/>
            <a:ext cx="2871900" cy="1569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500">
                <a:latin typeface="Lato"/>
                <a:ea typeface="Lato"/>
                <a:cs typeface="Lato"/>
                <a:sym typeface="Lato"/>
              </a:rPr>
              <a:t>False Positives are more dangerous than False Negatives</a:t>
            </a:r>
            <a:endParaRPr sz="1500">
              <a:latin typeface="Lato"/>
              <a:ea typeface="Lato"/>
              <a:cs typeface="Lato"/>
              <a:sym typeface="Lato"/>
            </a:endParaRPr>
          </a:p>
          <a:p>
            <a:pPr indent="0" lvl="0" marL="0" rtl="0" algn="r">
              <a:spcBef>
                <a:spcPts val="0"/>
              </a:spcBef>
              <a:spcAft>
                <a:spcPts val="0"/>
              </a:spcAft>
              <a:buNone/>
            </a:pPr>
            <a:r>
              <a:t/>
            </a:r>
            <a:endParaRPr sz="1500">
              <a:latin typeface="Lato"/>
              <a:ea typeface="Lato"/>
              <a:cs typeface="Lato"/>
              <a:sym typeface="Lato"/>
            </a:endParaRPr>
          </a:p>
          <a:p>
            <a:pPr indent="0" lvl="0" marL="0" rtl="0" algn="r">
              <a:spcBef>
                <a:spcPts val="0"/>
              </a:spcBef>
              <a:spcAft>
                <a:spcPts val="0"/>
              </a:spcAft>
              <a:buNone/>
            </a:pPr>
            <a:r>
              <a:rPr lang="en" sz="1500">
                <a:latin typeface="Lato"/>
                <a:ea typeface="Lato"/>
                <a:cs typeface="Lato"/>
                <a:sym typeface="Lato"/>
              </a:rPr>
              <a:t>A False Negative is not worse than the status quo (unpredictable delay)</a:t>
            </a:r>
            <a:endParaRPr sz="1500">
              <a:latin typeface="Lato"/>
              <a:ea typeface="Lato"/>
              <a:cs typeface="Lato"/>
              <a:sym typeface="Lato"/>
            </a:endParaRPr>
          </a:p>
        </p:txBody>
      </p:sp>
      <p:sp>
        <p:nvSpPr>
          <p:cNvPr id="767" name="Google Shape;767;p83"/>
          <p:cNvSpPr/>
          <p:nvPr/>
        </p:nvSpPr>
        <p:spPr>
          <a:xfrm>
            <a:off x="4034075" y="2238850"/>
            <a:ext cx="860700" cy="10101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83"/>
          <p:cNvGrpSpPr/>
          <p:nvPr/>
        </p:nvGrpSpPr>
        <p:grpSpPr>
          <a:xfrm>
            <a:off x="5064600" y="2362875"/>
            <a:ext cx="2603100" cy="762050"/>
            <a:chOff x="5499175" y="2181950"/>
            <a:chExt cx="2603100" cy="762050"/>
          </a:xfrm>
        </p:grpSpPr>
        <p:sp>
          <p:nvSpPr>
            <p:cNvPr id="769" name="Google Shape;769;p83"/>
            <p:cNvSpPr txBox="1"/>
            <p:nvPr/>
          </p:nvSpPr>
          <p:spPr>
            <a:xfrm>
              <a:off x="5499175" y="2362875"/>
              <a:ext cx="6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a:t>
              </a:r>
              <a:r>
                <a:rPr baseline="-25000" lang="en">
                  <a:latin typeface="Lato"/>
                  <a:ea typeface="Lato"/>
                  <a:cs typeface="Lato"/>
                  <a:sym typeface="Lato"/>
                </a:rPr>
                <a:t>β</a:t>
              </a:r>
              <a:r>
                <a:rPr lang="en">
                  <a:latin typeface="Lato"/>
                  <a:ea typeface="Lato"/>
                  <a:cs typeface="Lato"/>
                  <a:sym typeface="Lato"/>
                </a:rPr>
                <a:t> = </a:t>
              </a:r>
              <a:endParaRPr>
                <a:latin typeface="Lato"/>
                <a:ea typeface="Lato"/>
                <a:cs typeface="Lato"/>
                <a:sym typeface="Lato"/>
              </a:endParaRPr>
            </a:p>
          </p:txBody>
        </p:sp>
        <p:grpSp>
          <p:nvGrpSpPr>
            <p:cNvPr id="770" name="Google Shape;770;p83"/>
            <p:cNvGrpSpPr/>
            <p:nvPr/>
          </p:nvGrpSpPr>
          <p:grpSpPr>
            <a:xfrm>
              <a:off x="5854375" y="2181950"/>
              <a:ext cx="2247900" cy="762050"/>
              <a:chOff x="5854375" y="2181950"/>
              <a:chExt cx="2247900" cy="762050"/>
            </a:xfrm>
          </p:grpSpPr>
          <p:cxnSp>
            <p:nvCxnSpPr>
              <p:cNvPr id="771" name="Google Shape;771;p83"/>
              <p:cNvCxnSpPr/>
              <p:nvPr/>
            </p:nvCxnSpPr>
            <p:spPr>
              <a:xfrm flipH="1" rot="10800000">
                <a:off x="5931325" y="2563350"/>
                <a:ext cx="2094000" cy="8400"/>
              </a:xfrm>
              <a:prstGeom prst="straightConnector1">
                <a:avLst/>
              </a:prstGeom>
              <a:noFill/>
              <a:ln cap="flat" cmpd="sng" w="9525">
                <a:solidFill>
                  <a:schemeClr val="lt2"/>
                </a:solidFill>
                <a:prstDash val="solid"/>
                <a:round/>
                <a:headEnd len="med" w="med" type="none"/>
                <a:tailEnd len="med" w="med" type="none"/>
              </a:ln>
            </p:spPr>
          </p:cxnSp>
          <p:sp>
            <p:nvSpPr>
              <p:cNvPr id="772" name="Google Shape;772;p83"/>
              <p:cNvSpPr txBox="1"/>
              <p:nvPr/>
            </p:nvSpPr>
            <p:spPr>
              <a:xfrm>
                <a:off x="5854375" y="2181950"/>
                <a:ext cx="224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(1+β</a:t>
                </a:r>
                <a:r>
                  <a:rPr baseline="30000" lang="en">
                    <a:latin typeface="Lato"/>
                    <a:ea typeface="Lato"/>
                    <a:cs typeface="Lato"/>
                    <a:sym typeface="Lato"/>
                  </a:rPr>
                  <a:t>2</a:t>
                </a:r>
                <a:r>
                  <a:rPr lang="en">
                    <a:latin typeface="Lato"/>
                    <a:ea typeface="Lato"/>
                    <a:cs typeface="Lato"/>
                    <a:sym typeface="Lato"/>
                  </a:rPr>
                  <a:t>) · (</a:t>
                </a:r>
                <a:r>
                  <a:rPr i="1" lang="en">
                    <a:latin typeface="Lato"/>
                    <a:ea typeface="Lato"/>
                    <a:cs typeface="Lato"/>
                    <a:sym typeface="Lato"/>
                  </a:rPr>
                  <a:t>Precision</a:t>
                </a:r>
                <a:r>
                  <a:rPr lang="en">
                    <a:latin typeface="Lato"/>
                    <a:ea typeface="Lato"/>
                    <a:cs typeface="Lato"/>
                    <a:sym typeface="Lato"/>
                  </a:rPr>
                  <a:t> · </a:t>
                </a:r>
                <a:r>
                  <a:rPr i="1" lang="en">
                    <a:latin typeface="Lato"/>
                    <a:ea typeface="Lato"/>
                    <a:cs typeface="Lato"/>
                    <a:sym typeface="Lato"/>
                  </a:rPr>
                  <a:t>Recall</a:t>
                </a:r>
                <a:r>
                  <a:rPr lang="en">
                    <a:latin typeface="Lato"/>
                    <a:ea typeface="Lato"/>
                    <a:cs typeface="Lato"/>
                    <a:sym typeface="Lato"/>
                  </a:rPr>
                  <a:t>)</a:t>
                </a:r>
                <a:endParaRPr>
                  <a:latin typeface="Lato"/>
                  <a:ea typeface="Lato"/>
                  <a:cs typeface="Lato"/>
                  <a:sym typeface="Lato"/>
                </a:endParaRPr>
              </a:p>
            </p:txBody>
          </p:sp>
          <p:sp>
            <p:nvSpPr>
              <p:cNvPr id="773" name="Google Shape;773;p83"/>
              <p:cNvSpPr txBox="1"/>
              <p:nvPr/>
            </p:nvSpPr>
            <p:spPr>
              <a:xfrm>
                <a:off x="5995525" y="2543800"/>
                <a:ext cx="196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(β</a:t>
                </a:r>
                <a:r>
                  <a:rPr baseline="30000" lang="en">
                    <a:latin typeface="Lato"/>
                    <a:ea typeface="Lato"/>
                    <a:cs typeface="Lato"/>
                    <a:sym typeface="Lato"/>
                  </a:rPr>
                  <a:t>2</a:t>
                </a:r>
                <a:r>
                  <a:rPr lang="en">
                    <a:latin typeface="Lato"/>
                    <a:ea typeface="Lato"/>
                    <a:cs typeface="Lato"/>
                    <a:sym typeface="Lato"/>
                  </a:rPr>
                  <a:t> · </a:t>
                </a:r>
                <a:r>
                  <a:rPr i="1" lang="en">
                    <a:latin typeface="Lato"/>
                    <a:ea typeface="Lato"/>
                    <a:cs typeface="Lato"/>
                    <a:sym typeface="Lato"/>
                  </a:rPr>
                  <a:t>Precision</a:t>
                </a:r>
                <a:r>
                  <a:rPr lang="en">
                    <a:latin typeface="Lato"/>
                    <a:ea typeface="Lato"/>
                    <a:cs typeface="Lato"/>
                    <a:sym typeface="Lato"/>
                  </a:rPr>
                  <a:t> </a:t>
                </a:r>
                <a:r>
                  <a:rPr lang="en">
                    <a:latin typeface="Lato"/>
                    <a:ea typeface="Lato"/>
                    <a:cs typeface="Lato"/>
                    <a:sym typeface="Lato"/>
                  </a:rPr>
                  <a:t>+ </a:t>
                </a:r>
                <a:r>
                  <a:rPr i="1" lang="en">
                    <a:latin typeface="Lato"/>
                    <a:ea typeface="Lato"/>
                    <a:cs typeface="Lato"/>
                    <a:sym typeface="Lato"/>
                  </a:rPr>
                  <a:t>Recall</a:t>
                </a:r>
                <a:r>
                  <a:rPr lang="en">
                    <a:latin typeface="Lato"/>
                    <a:ea typeface="Lato"/>
                    <a:cs typeface="Lato"/>
                    <a:sym typeface="Lato"/>
                  </a:rPr>
                  <a:t>)</a:t>
                </a:r>
                <a:endParaRPr>
                  <a:latin typeface="Lato"/>
                  <a:ea typeface="Lato"/>
                  <a:cs typeface="Lato"/>
                  <a:sym typeface="Lato"/>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84"/>
          <p:cNvSpPr txBox="1"/>
          <p:nvPr/>
        </p:nvSpPr>
        <p:spPr>
          <a:xfrm>
            <a:off x="698225" y="460425"/>
            <a:ext cx="753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000">
                <a:latin typeface="Lato"/>
                <a:ea typeface="Lato"/>
                <a:cs typeface="Lato"/>
                <a:sym typeface="Lato"/>
              </a:rPr>
              <a:t>Datasets</a:t>
            </a:r>
            <a:endParaRPr i="1" sz="3000">
              <a:latin typeface="Lato"/>
              <a:ea typeface="Lato"/>
              <a:cs typeface="Lato"/>
              <a:sym typeface="Lato"/>
            </a:endParaRPr>
          </a:p>
        </p:txBody>
      </p:sp>
      <p:pic>
        <p:nvPicPr>
          <p:cNvPr id="779" name="Google Shape;779;p84"/>
          <p:cNvPicPr preferRelativeResize="0"/>
          <p:nvPr/>
        </p:nvPicPr>
        <p:blipFill>
          <a:blip r:embed="rId3">
            <a:alphaModFix/>
          </a:blip>
          <a:stretch>
            <a:fillRect/>
          </a:stretch>
        </p:blipFill>
        <p:spPr>
          <a:xfrm>
            <a:off x="403962" y="299750"/>
            <a:ext cx="8336077" cy="4277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85"/>
          <p:cNvSpPr txBox="1"/>
          <p:nvPr/>
        </p:nvSpPr>
        <p:spPr>
          <a:xfrm>
            <a:off x="698225" y="231825"/>
            <a:ext cx="753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000">
                <a:latin typeface="Lato"/>
                <a:ea typeface="Lato"/>
                <a:cs typeface="Lato"/>
                <a:sym typeface="Lato"/>
              </a:rPr>
              <a:t>Exploratory Data Analysis</a:t>
            </a:r>
            <a:endParaRPr i="1" sz="3000">
              <a:latin typeface="Lato"/>
              <a:ea typeface="Lato"/>
              <a:cs typeface="Lato"/>
              <a:sym typeface="Lato"/>
            </a:endParaRPr>
          </a:p>
        </p:txBody>
      </p:sp>
      <p:pic>
        <p:nvPicPr>
          <p:cNvPr id="785" name="Google Shape;785;p85"/>
          <p:cNvPicPr preferRelativeResize="0"/>
          <p:nvPr/>
        </p:nvPicPr>
        <p:blipFill>
          <a:blip r:embed="rId3">
            <a:alphaModFix/>
          </a:blip>
          <a:stretch>
            <a:fillRect/>
          </a:stretch>
        </p:blipFill>
        <p:spPr>
          <a:xfrm>
            <a:off x="381000" y="1335525"/>
            <a:ext cx="3905250" cy="2686050"/>
          </a:xfrm>
          <a:prstGeom prst="rect">
            <a:avLst/>
          </a:prstGeom>
          <a:noFill/>
          <a:ln>
            <a:noFill/>
          </a:ln>
        </p:spPr>
      </p:pic>
      <p:pic>
        <p:nvPicPr>
          <p:cNvPr id="786" name="Google Shape;786;p85"/>
          <p:cNvPicPr preferRelativeResize="0"/>
          <p:nvPr/>
        </p:nvPicPr>
        <p:blipFill>
          <a:blip r:embed="rId4">
            <a:alphaModFix/>
          </a:blip>
          <a:stretch>
            <a:fillRect/>
          </a:stretch>
        </p:blipFill>
        <p:spPr>
          <a:xfrm>
            <a:off x="4438650" y="1335525"/>
            <a:ext cx="3933825" cy="264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86"/>
          <p:cNvSpPr txBox="1"/>
          <p:nvPr/>
        </p:nvSpPr>
        <p:spPr>
          <a:xfrm>
            <a:off x="698225" y="993825"/>
            <a:ext cx="753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000">
                <a:latin typeface="Lato"/>
                <a:ea typeface="Lato"/>
                <a:cs typeface="Lato"/>
                <a:sym typeface="Lato"/>
              </a:rPr>
              <a:t>Achievements and Plan</a:t>
            </a:r>
            <a:endParaRPr i="1" sz="3000">
              <a:latin typeface="Lato"/>
              <a:ea typeface="Lato"/>
              <a:cs typeface="Lato"/>
              <a:sym typeface="Lato"/>
            </a:endParaRPr>
          </a:p>
        </p:txBody>
      </p:sp>
      <p:grpSp>
        <p:nvGrpSpPr>
          <p:cNvPr id="792" name="Google Shape;792;p86"/>
          <p:cNvGrpSpPr/>
          <p:nvPr/>
        </p:nvGrpSpPr>
        <p:grpSpPr>
          <a:xfrm>
            <a:off x="296825" y="1970724"/>
            <a:ext cx="4004425" cy="1830701"/>
            <a:chOff x="296825" y="1970724"/>
            <a:chExt cx="4004425" cy="1830701"/>
          </a:xfrm>
        </p:grpSpPr>
        <p:sp>
          <p:nvSpPr>
            <p:cNvPr id="793" name="Google Shape;793;p86"/>
            <p:cNvSpPr txBox="1"/>
            <p:nvPr/>
          </p:nvSpPr>
          <p:spPr>
            <a:xfrm>
              <a:off x="296825" y="2075300"/>
              <a:ext cx="3663300" cy="16932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a:latin typeface="Lato"/>
                  <a:ea typeface="Lato"/>
                  <a:cs typeface="Lato"/>
                  <a:sym typeface="Lato"/>
                </a:rPr>
                <a:t>Question Formulation</a:t>
              </a:r>
              <a:endParaRPr>
                <a:latin typeface="Lato"/>
                <a:ea typeface="Lato"/>
                <a:cs typeface="Lato"/>
                <a:sym typeface="Lato"/>
              </a:endParaRPr>
            </a:p>
            <a:p>
              <a:pPr indent="0" lvl="0" marL="0" rtl="0" algn="r">
                <a:lnSpc>
                  <a:spcPct val="150000"/>
                </a:lnSpc>
                <a:spcBef>
                  <a:spcPts val="0"/>
                </a:spcBef>
                <a:spcAft>
                  <a:spcPts val="0"/>
                </a:spcAft>
                <a:buNone/>
              </a:pPr>
              <a:r>
                <a:rPr lang="en">
                  <a:latin typeface="Lato"/>
                  <a:ea typeface="Lato"/>
                  <a:cs typeface="Lato"/>
                  <a:sym typeface="Lato"/>
                </a:rPr>
                <a:t>D</a:t>
              </a:r>
              <a:r>
                <a:rPr lang="en">
                  <a:latin typeface="Lato"/>
                  <a:ea typeface="Lato"/>
                  <a:cs typeface="Lato"/>
                  <a:sym typeface="Lato"/>
                </a:rPr>
                <a:t>efinition of key </a:t>
              </a:r>
              <a:r>
                <a:rPr lang="en">
                  <a:latin typeface="Lato"/>
                  <a:ea typeface="Lato"/>
                  <a:cs typeface="Lato"/>
                  <a:sym typeface="Lato"/>
                </a:rPr>
                <a:t>metrics</a:t>
              </a:r>
              <a:endParaRPr>
                <a:latin typeface="Lato"/>
                <a:ea typeface="Lato"/>
                <a:cs typeface="Lato"/>
                <a:sym typeface="Lato"/>
              </a:endParaRPr>
            </a:p>
            <a:p>
              <a:pPr indent="0" lvl="0" marL="0" rtl="0" algn="r">
                <a:lnSpc>
                  <a:spcPct val="150000"/>
                </a:lnSpc>
                <a:spcBef>
                  <a:spcPts val="0"/>
                </a:spcBef>
                <a:spcAft>
                  <a:spcPts val="0"/>
                </a:spcAft>
                <a:buNone/>
              </a:pPr>
              <a:r>
                <a:rPr lang="en">
                  <a:latin typeface="Lato"/>
                  <a:ea typeface="Lato"/>
                  <a:cs typeface="Lato"/>
                  <a:sym typeface="Lato"/>
                </a:rPr>
                <a:t>Exploratory Data Analysis</a:t>
              </a:r>
              <a:endParaRPr sz="2400">
                <a:latin typeface="Lato"/>
                <a:ea typeface="Lato"/>
                <a:cs typeface="Lato"/>
                <a:sym typeface="Lato"/>
              </a:endParaRPr>
            </a:p>
            <a:p>
              <a:pPr indent="0" lvl="0" marL="0" rtl="0" algn="r">
                <a:lnSpc>
                  <a:spcPct val="150000"/>
                </a:lnSpc>
                <a:spcBef>
                  <a:spcPts val="0"/>
                </a:spcBef>
                <a:spcAft>
                  <a:spcPts val="0"/>
                </a:spcAft>
                <a:buNone/>
              </a:pPr>
              <a:r>
                <a:rPr lang="en">
                  <a:latin typeface="Lato"/>
                  <a:ea typeface="Lato"/>
                  <a:cs typeface="Lato"/>
                  <a:sym typeface="Lato"/>
                </a:rPr>
                <a:t>Dataset join strategy</a:t>
              </a:r>
              <a:endParaRPr>
                <a:latin typeface="Lato"/>
                <a:ea typeface="Lato"/>
                <a:cs typeface="Lato"/>
                <a:sym typeface="Lato"/>
              </a:endParaRPr>
            </a:p>
            <a:p>
              <a:pPr indent="0" lvl="0" marL="0" rtl="0" algn="r">
                <a:lnSpc>
                  <a:spcPct val="150000"/>
                </a:lnSpc>
                <a:spcBef>
                  <a:spcPts val="0"/>
                </a:spcBef>
                <a:spcAft>
                  <a:spcPts val="0"/>
                </a:spcAft>
                <a:buNone/>
              </a:pPr>
              <a:r>
                <a:rPr lang="en">
                  <a:latin typeface="Lato"/>
                  <a:ea typeface="Lato"/>
                  <a:cs typeface="Lato"/>
                  <a:sym typeface="Lato"/>
                </a:rPr>
                <a:t>Initial implementation of data pipeline</a:t>
              </a:r>
              <a:endParaRPr>
                <a:latin typeface="Lato"/>
                <a:ea typeface="Lato"/>
                <a:cs typeface="Lato"/>
                <a:sym typeface="Lato"/>
              </a:endParaRPr>
            </a:p>
          </p:txBody>
        </p:sp>
        <p:grpSp>
          <p:nvGrpSpPr>
            <p:cNvPr id="794" name="Google Shape;794;p86"/>
            <p:cNvGrpSpPr/>
            <p:nvPr/>
          </p:nvGrpSpPr>
          <p:grpSpPr>
            <a:xfrm>
              <a:off x="3883650" y="1970724"/>
              <a:ext cx="417600" cy="1830701"/>
              <a:chOff x="3883650" y="1970724"/>
              <a:chExt cx="417600" cy="1830701"/>
            </a:xfrm>
          </p:grpSpPr>
          <p:sp>
            <p:nvSpPr>
              <p:cNvPr id="795" name="Google Shape;795;p86"/>
              <p:cNvSpPr txBox="1"/>
              <p:nvPr/>
            </p:nvSpPr>
            <p:spPr>
              <a:xfrm>
                <a:off x="3883650" y="1970724"/>
                <a:ext cx="417600" cy="5541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2400">
                    <a:latin typeface="Lato"/>
                    <a:ea typeface="Lato"/>
                    <a:cs typeface="Lato"/>
                    <a:sym typeface="Lato"/>
                  </a:rPr>
                  <a:t>☑</a:t>
                </a:r>
                <a:endParaRPr/>
              </a:p>
            </p:txBody>
          </p:sp>
          <p:sp>
            <p:nvSpPr>
              <p:cNvPr id="796" name="Google Shape;796;p86"/>
              <p:cNvSpPr txBox="1"/>
              <p:nvPr/>
            </p:nvSpPr>
            <p:spPr>
              <a:xfrm>
                <a:off x="3883650" y="2289874"/>
                <a:ext cx="417600" cy="5541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2400">
                    <a:latin typeface="Lato"/>
                    <a:ea typeface="Lato"/>
                    <a:cs typeface="Lato"/>
                    <a:sym typeface="Lato"/>
                  </a:rPr>
                  <a:t>☑</a:t>
                </a:r>
                <a:endParaRPr/>
              </a:p>
            </p:txBody>
          </p:sp>
          <p:sp>
            <p:nvSpPr>
              <p:cNvPr id="797" name="Google Shape;797;p86"/>
              <p:cNvSpPr txBox="1"/>
              <p:nvPr/>
            </p:nvSpPr>
            <p:spPr>
              <a:xfrm>
                <a:off x="3883650" y="2609025"/>
                <a:ext cx="417600" cy="5541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2400">
                    <a:latin typeface="Lato"/>
                    <a:ea typeface="Lato"/>
                    <a:cs typeface="Lato"/>
                    <a:sym typeface="Lato"/>
                  </a:rPr>
                  <a:t>☑</a:t>
                </a:r>
                <a:endParaRPr/>
              </a:p>
            </p:txBody>
          </p:sp>
          <p:sp>
            <p:nvSpPr>
              <p:cNvPr id="798" name="Google Shape;798;p86"/>
              <p:cNvSpPr txBox="1"/>
              <p:nvPr/>
            </p:nvSpPr>
            <p:spPr>
              <a:xfrm>
                <a:off x="3883650" y="2928175"/>
                <a:ext cx="417600" cy="5541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2400">
                    <a:latin typeface="Lato"/>
                    <a:ea typeface="Lato"/>
                    <a:cs typeface="Lato"/>
                    <a:sym typeface="Lato"/>
                  </a:rPr>
                  <a:t>☑</a:t>
                </a:r>
                <a:endParaRPr/>
              </a:p>
            </p:txBody>
          </p:sp>
          <p:sp>
            <p:nvSpPr>
              <p:cNvPr id="799" name="Google Shape;799;p86"/>
              <p:cNvSpPr txBox="1"/>
              <p:nvPr/>
            </p:nvSpPr>
            <p:spPr>
              <a:xfrm>
                <a:off x="3883650" y="3247325"/>
                <a:ext cx="417600" cy="5541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2400">
                    <a:latin typeface="Lato"/>
                    <a:ea typeface="Lato"/>
                    <a:cs typeface="Lato"/>
                    <a:sym typeface="Lato"/>
                  </a:rPr>
                  <a:t>☑</a:t>
                </a:r>
                <a:endParaRPr/>
              </a:p>
            </p:txBody>
          </p:sp>
        </p:grpSp>
      </p:grpSp>
      <p:grpSp>
        <p:nvGrpSpPr>
          <p:cNvPr id="800" name="Google Shape;800;p86"/>
          <p:cNvGrpSpPr/>
          <p:nvPr/>
        </p:nvGrpSpPr>
        <p:grpSpPr>
          <a:xfrm>
            <a:off x="4550675" y="2065735"/>
            <a:ext cx="3794875" cy="1693200"/>
            <a:chOff x="4398275" y="2065735"/>
            <a:chExt cx="3794875" cy="1693200"/>
          </a:xfrm>
        </p:grpSpPr>
        <p:sp>
          <p:nvSpPr>
            <p:cNvPr id="801" name="Google Shape;801;p86"/>
            <p:cNvSpPr txBox="1"/>
            <p:nvPr/>
          </p:nvSpPr>
          <p:spPr>
            <a:xfrm>
              <a:off x="4529850" y="2065735"/>
              <a:ext cx="36633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Lato"/>
                  <a:ea typeface="Lato"/>
                  <a:cs typeface="Lato"/>
                  <a:sym typeface="Lato"/>
                </a:rPr>
                <a:t>Dataset full join &amp; deeper EDA</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2020/2021 data import</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Data cleanup (outliers, </a:t>
              </a:r>
              <a:r>
                <a:rPr lang="en">
                  <a:latin typeface="Lato"/>
                  <a:ea typeface="Lato"/>
                  <a:cs typeface="Lato"/>
                  <a:sym typeface="Lato"/>
                </a:rPr>
                <a:t>missing</a:t>
              </a:r>
              <a:r>
                <a:rPr lang="en">
                  <a:latin typeface="Lato"/>
                  <a:ea typeface="Lato"/>
                  <a:cs typeface="Lato"/>
                  <a:sym typeface="Lato"/>
                </a:rPr>
                <a:t> values,...)</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Feature engineering (stage I)</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Baseline classification model (stretch)</a:t>
              </a:r>
              <a:endParaRPr>
                <a:latin typeface="Lato"/>
                <a:ea typeface="Lato"/>
                <a:cs typeface="Lato"/>
                <a:sym typeface="Lato"/>
              </a:endParaRPr>
            </a:p>
          </p:txBody>
        </p:sp>
        <p:grpSp>
          <p:nvGrpSpPr>
            <p:cNvPr id="802" name="Google Shape;802;p86"/>
            <p:cNvGrpSpPr/>
            <p:nvPr/>
          </p:nvGrpSpPr>
          <p:grpSpPr>
            <a:xfrm>
              <a:off x="4398275" y="2190750"/>
              <a:ext cx="154800" cy="1410575"/>
              <a:chOff x="4398275" y="2190750"/>
              <a:chExt cx="154800" cy="1410575"/>
            </a:xfrm>
          </p:grpSpPr>
          <p:sp>
            <p:nvSpPr>
              <p:cNvPr id="803" name="Google Shape;803;p86"/>
              <p:cNvSpPr/>
              <p:nvPr/>
            </p:nvSpPr>
            <p:spPr>
              <a:xfrm>
                <a:off x="4398275" y="2190750"/>
                <a:ext cx="154800" cy="153900"/>
              </a:xfrm>
              <a:prstGeom prst="rect">
                <a:avLst/>
              </a:prstGeom>
              <a:solidFill>
                <a:srgbClr val="9E9E9E">
                  <a:alpha val="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6"/>
              <p:cNvSpPr/>
              <p:nvPr/>
            </p:nvSpPr>
            <p:spPr>
              <a:xfrm>
                <a:off x="4398275" y="2504919"/>
                <a:ext cx="154800" cy="153900"/>
              </a:xfrm>
              <a:prstGeom prst="rect">
                <a:avLst/>
              </a:prstGeom>
              <a:solidFill>
                <a:srgbClr val="9E9E9E">
                  <a:alpha val="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6"/>
              <p:cNvSpPr/>
              <p:nvPr/>
            </p:nvSpPr>
            <p:spPr>
              <a:xfrm>
                <a:off x="4398275" y="2819088"/>
                <a:ext cx="154800" cy="153900"/>
              </a:xfrm>
              <a:prstGeom prst="rect">
                <a:avLst/>
              </a:prstGeom>
              <a:solidFill>
                <a:srgbClr val="9E9E9E">
                  <a:alpha val="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6"/>
              <p:cNvSpPr/>
              <p:nvPr/>
            </p:nvSpPr>
            <p:spPr>
              <a:xfrm>
                <a:off x="4398275" y="3133256"/>
                <a:ext cx="154800" cy="153900"/>
              </a:xfrm>
              <a:prstGeom prst="rect">
                <a:avLst/>
              </a:prstGeom>
              <a:solidFill>
                <a:srgbClr val="9E9E9E">
                  <a:alpha val="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6"/>
              <p:cNvSpPr/>
              <p:nvPr/>
            </p:nvSpPr>
            <p:spPr>
              <a:xfrm>
                <a:off x="4398275" y="3447425"/>
                <a:ext cx="154800" cy="153900"/>
              </a:xfrm>
              <a:prstGeom prst="rect">
                <a:avLst/>
              </a:prstGeom>
              <a:solidFill>
                <a:srgbClr val="9E9E9E">
                  <a:alpha val="0"/>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87"/>
          <p:cNvSpPr txBox="1"/>
          <p:nvPr>
            <p:ph type="ctrTitle"/>
          </p:nvPr>
        </p:nvSpPr>
        <p:spPr>
          <a:xfrm>
            <a:off x="715050" y="2091888"/>
            <a:ext cx="7713900" cy="95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Black"/>
                <a:ea typeface="Lato Black"/>
                <a:cs typeface="Lato Black"/>
                <a:sym typeface="Lato Black"/>
              </a:rPr>
              <a:t>THANK YOU</a:t>
            </a:r>
            <a:endParaRPr>
              <a:latin typeface="Lato Black"/>
              <a:ea typeface="Lato Black"/>
              <a:cs typeface="Lato Black"/>
              <a:sym typeface="Lato Black"/>
            </a:endParaRPr>
          </a:p>
        </p:txBody>
      </p:sp>
      <p:grpSp>
        <p:nvGrpSpPr>
          <p:cNvPr id="813" name="Google Shape;813;p87"/>
          <p:cNvGrpSpPr/>
          <p:nvPr/>
        </p:nvGrpSpPr>
        <p:grpSpPr>
          <a:xfrm>
            <a:off x="2189833" y="71692"/>
            <a:ext cx="4463752" cy="1719654"/>
            <a:chOff x="1729186" y="1750763"/>
            <a:chExt cx="5237916" cy="2018137"/>
          </a:xfrm>
        </p:grpSpPr>
        <p:sp>
          <p:nvSpPr>
            <p:cNvPr id="814" name="Google Shape;814;p87"/>
            <p:cNvSpPr/>
            <p:nvPr/>
          </p:nvSpPr>
          <p:spPr>
            <a:xfrm rot="1513952">
              <a:off x="6882729" y="2494802"/>
              <a:ext cx="54326" cy="153128"/>
            </a:xfrm>
            <a:custGeom>
              <a:rect b="b" l="l" r="r" t="t"/>
              <a:pathLst>
                <a:path extrusionOk="0" h="6125" w="2173">
                  <a:moveTo>
                    <a:pt x="1932" y="1"/>
                  </a:moveTo>
                  <a:cubicBezTo>
                    <a:pt x="1727" y="1"/>
                    <a:pt x="1420" y="208"/>
                    <a:pt x="1420" y="208"/>
                  </a:cubicBezTo>
                  <a:lnTo>
                    <a:pt x="0" y="5972"/>
                  </a:lnTo>
                  <a:cubicBezTo>
                    <a:pt x="149" y="6083"/>
                    <a:pt x="316" y="6124"/>
                    <a:pt x="481" y="6124"/>
                  </a:cubicBezTo>
                  <a:cubicBezTo>
                    <a:pt x="964" y="6124"/>
                    <a:pt x="1437" y="5772"/>
                    <a:pt x="1437" y="5772"/>
                  </a:cubicBezTo>
                  <a:cubicBezTo>
                    <a:pt x="1437" y="5772"/>
                    <a:pt x="2172" y="492"/>
                    <a:pt x="2106" y="141"/>
                  </a:cubicBezTo>
                  <a:cubicBezTo>
                    <a:pt x="2086" y="37"/>
                    <a:pt x="2018" y="1"/>
                    <a:pt x="19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7"/>
            <p:cNvSpPr/>
            <p:nvPr/>
          </p:nvSpPr>
          <p:spPr>
            <a:xfrm rot="1513952">
              <a:off x="5214370" y="2770855"/>
              <a:ext cx="139552" cy="113652"/>
            </a:xfrm>
            <a:custGeom>
              <a:rect b="b" l="l" r="r" t="t"/>
              <a:pathLst>
                <a:path extrusionOk="0" h="4546" w="5582">
                  <a:moveTo>
                    <a:pt x="2858" y="0"/>
                  </a:moveTo>
                  <a:cubicBezTo>
                    <a:pt x="2708" y="0"/>
                    <a:pt x="1" y="1254"/>
                    <a:pt x="936" y="2356"/>
                  </a:cubicBezTo>
                  <a:lnTo>
                    <a:pt x="2791" y="4545"/>
                  </a:lnTo>
                  <a:cubicBezTo>
                    <a:pt x="2791" y="4545"/>
                    <a:pt x="5581" y="3660"/>
                    <a:pt x="5581" y="3392"/>
                  </a:cubicBezTo>
                  <a:cubicBezTo>
                    <a:pt x="5581" y="3125"/>
                    <a:pt x="3944" y="1855"/>
                    <a:pt x="3693" y="1838"/>
                  </a:cubicBezTo>
                  <a:cubicBezTo>
                    <a:pt x="3443" y="1822"/>
                    <a:pt x="3276" y="1304"/>
                    <a:pt x="3276" y="1304"/>
                  </a:cubicBezTo>
                  <a:cubicBezTo>
                    <a:pt x="3276" y="1304"/>
                    <a:pt x="2992" y="0"/>
                    <a:pt x="2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7"/>
            <p:cNvSpPr/>
            <p:nvPr/>
          </p:nvSpPr>
          <p:spPr>
            <a:xfrm rot="1513952">
              <a:off x="5128443" y="2865029"/>
              <a:ext cx="358831" cy="309730"/>
            </a:xfrm>
            <a:custGeom>
              <a:rect b="b" l="l" r="r" t="t"/>
              <a:pathLst>
                <a:path extrusionOk="0" h="12389" w="14353">
                  <a:moveTo>
                    <a:pt x="7342" y="0"/>
                  </a:moveTo>
                  <a:cubicBezTo>
                    <a:pt x="6678" y="0"/>
                    <a:pt x="6001" y="101"/>
                    <a:pt x="5330" y="312"/>
                  </a:cubicBezTo>
                  <a:cubicBezTo>
                    <a:pt x="1922" y="1382"/>
                    <a:pt x="0" y="4890"/>
                    <a:pt x="1019" y="8132"/>
                  </a:cubicBezTo>
                  <a:cubicBezTo>
                    <a:pt x="1850" y="10743"/>
                    <a:pt x="4311" y="12388"/>
                    <a:pt x="7010" y="12388"/>
                  </a:cubicBezTo>
                  <a:cubicBezTo>
                    <a:pt x="7679" y="12388"/>
                    <a:pt x="8363" y="12287"/>
                    <a:pt x="9039" y="12075"/>
                  </a:cubicBezTo>
                  <a:cubicBezTo>
                    <a:pt x="12431" y="11006"/>
                    <a:pt x="14353" y="7514"/>
                    <a:pt x="13334" y="4255"/>
                  </a:cubicBezTo>
                  <a:cubicBezTo>
                    <a:pt x="12502" y="1655"/>
                    <a:pt x="10036" y="0"/>
                    <a:pt x="7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7"/>
            <p:cNvSpPr/>
            <p:nvPr/>
          </p:nvSpPr>
          <p:spPr>
            <a:xfrm rot="1513952">
              <a:off x="5144211" y="2886214"/>
              <a:ext cx="348031" cy="288105"/>
            </a:xfrm>
            <a:custGeom>
              <a:rect b="b" l="l" r="r" t="t"/>
              <a:pathLst>
                <a:path extrusionOk="0" h="11524" w="13921">
                  <a:moveTo>
                    <a:pt x="7203" y="0"/>
                  </a:moveTo>
                  <a:cubicBezTo>
                    <a:pt x="6633" y="0"/>
                    <a:pt x="6053" y="86"/>
                    <a:pt x="5481" y="266"/>
                  </a:cubicBezTo>
                  <a:cubicBezTo>
                    <a:pt x="585" y="1803"/>
                    <a:pt x="1" y="8487"/>
                    <a:pt x="4545" y="10859"/>
                  </a:cubicBezTo>
                  <a:cubicBezTo>
                    <a:pt x="5428" y="11317"/>
                    <a:pt x="6334" y="11524"/>
                    <a:pt x="7208" y="11524"/>
                  </a:cubicBezTo>
                  <a:cubicBezTo>
                    <a:pt x="10832" y="11524"/>
                    <a:pt x="13921" y="7970"/>
                    <a:pt x="12682" y="4025"/>
                  </a:cubicBezTo>
                  <a:cubicBezTo>
                    <a:pt x="11910" y="1573"/>
                    <a:pt x="9644" y="0"/>
                    <a:pt x="7203"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7"/>
            <p:cNvSpPr/>
            <p:nvPr/>
          </p:nvSpPr>
          <p:spPr>
            <a:xfrm rot="1513952">
              <a:off x="5183384" y="2916701"/>
              <a:ext cx="277230" cy="229304"/>
            </a:xfrm>
            <a:custGeom>
              <a:rect b="b" l="l" r="r" t="t"/>
              <a:pathLst>
                <a:path extrusionOk="0" h="9172" w="11089">
                  <a:moveTo>
                    <a:pt x="5747" y="1"/>
                  </a:moveTo>
                  <a:cubicBezTo>
                    <a:pt x="5288" y="1"/>
                    <a:pt x="4822" y="71"/>
                    <a:pt x="4361" y="218"/>
                  </a:cubicBezTo>
                  <a:cubicBezTo>
                    <a:pt x="468" y="1437"/>
                    <a:pt x="0" y="6751"/>
                    <a:pt x="3609" y="8639"/>
                  </a:cubicBezTo>
                  <a:cubicBezTo>
                    <a:pt x="4315" y="9006"/>
                    <a:pt x="5037" y="9172"/>
                    <a:pt x="5735" y="9172"/>
                  </a:cubicBezTo>
                  <a:cubicBezTo>
                    <a:pt x="8626" y="9172"/>
                    <a:pt x="11088" y="6331"/>
                    <a:pt x="10092" y="3209"/>
                  </a:cubicBezTo>
                  <a:cubicBezTo>
                    <a:pt x="9484" y="1250"/>
                    <a:pt x="7686" y="1"/>
                    <a:pt x="5747"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7"/>
            <p:cNvSpPr/>
            <p:nvPr/>
          </p:nvSpPr>
          <p:spPr>
            <a:xfrm rot="1513952">
              <a:off x="1740623" y="2498625"/>
              <a:ext cx="154878" cy="88326"/>
            </a:xfrm>
            <a:custGeom>
              <a:rect b="b" l="l" r="r" t="t"/>
              <a:pathLst>
                <a:path extrusionOk="0" h="3533" w="6195">
                  <a:moveTo>
                    <a:pt x="342" y="0"/>
                  </a:moveTo>
                  <a:cubicBezTo>
                    <a:pt x="171" y="0"/>
                    <a:pt x="13" y="130"/>
                    <a:pt x="0" y="308"/>
                  </a:cubicBezTo>
                  <a:lnTo>
                    <a:pt x="4712" y="3182"/>
                  </a:lnTo>
                  <a:cubicBezTo>
                    <a:pt x="4762" y="3533"/>
                    <a:pt x="4879" y="3533"/>
                    <a:pt x="4879" y="3533"/>
                  </a:cubicBezTo>
                  <a:lnTo>
                    <a:pt x="5648" y="3299"/>
                  </a:lnTo>
                  <a:cubicBezTo>
                    <a:pt x="5648" y="3299"/>
                    <a:pt x="6195" y="2463"/>
                    <a:pt x="6057" y="2463"/>
                  </a:cubicBezTo>
                  <a:cubicBezTo>
                    <a:pt x="6055" y="2463"/>
                    <a:pt x="6052" y="2463"/>
                    <a:pt x="6049" y="2463"/>
                  </a:cubicBezTo>
                  <a:cubicBezTo>
                    <a:pt x="6047" y="2464"/>
                    <a:pt x="6046" y="2464"/>
                    <a:pt x="6044" y="2464"/>
                  </a:cubicBezTo>
                  <a:cubicBezTo>
                    <a:pt x="5794" y="2464"/>
                    <a:pt x="916" y="190"/>
                    <a:pt x="501" y="41"/>
                  </a:cubicBezTo>
                  <a:cubicBezTo>
                    <a:pt x="450" y="13"/>
                    <a:pt x="395" y="0"/>
                    <a:pt x="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7"/>
            <p:cNvSpPr/>
            <p:nvPr/>
          </p:nvSpPr>
          <p:spPr>
            <a:xfrm rot="1513952">
              <a:off x="3484095" y="2766815"/>
              <a:ext cx="74476" cy="98627"/>
            </a:xfrm>
            <a:custGeom>
              <a:rect b="b" l="l" r="r" t="t"/>
              <a:pathLst>
                <a:path extrusionOk="0" h="3945" w="2979">
                  <a:moveTo>
                    <a:pt x="1898" y="1"/>
                  </a:moveTo>
                  <a:cubicBezTo>
                    <a:pt x="1657" y="1"/>
                    <a:pt x="0" y="44"/>
                    <a:pt x="357" y="1238"/>
                  </a:cubicBezTo>
                  <a:cubicBezTo>
                    <a:pt x="741" y="2524"/>
                    <a:pt x="1092" y="3944"/>
                    <a:pt x="1209" y="3944"/>
                  </a:cubicBezTo>
                  <a:cubicBezTo>
                    <a:pt x="1212" y="3945"/>
                    <a:pt x="1216" y="3945"/>
                    <a:pt x="1220" y="3945"/>
                  </a:cubicBezTo>
                  <a:cubicBezTo>
                    <a:pt x="1417" y="3945"/>
                    <a:pt x="2979" y="3601"/>
                    <a:pt x="2930" y="3192"/>
                  </a:cubicBezTo>
                  <a:cubicBezTo>
                    <a:pt x="2896" y="2775"/>
                    <a:pt x="1927" y="1"/>
                    <a:pt x="1927" y="1"/>
                  </a:cubicBezTo>
                  <a:cubicBezTo>
                    <a:pt x="1927" y="1"/>
                    <a:pt x="1917" y="1"/>
                    <a:pt x="18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7"/>
            <p:cNvSpPr/>
            <p:nvPr/>
          </p:nvSpPr>
          <p:spPr>
            <a:xfrm rot="1513952">
              <a:off x="2774338" y="2697218"/>
              <a:ext cx="87726" cy="70951"/>
            </a:xfrm>
            <a:custGeom>
              <a:rect b="b" l="l" r="r" t="t"/>
              <a:pathLst>
                <a:path extrusionOk="0" h="2838" w="3509">
                  <a:moveTo>
                    <a:pt x="2506" y="1"/>
                  </a:moveTo>
                  <a:lnTo>
                    <a:pt x="0" y="786"/>
                  </a:lnTo>
                  <a:cubicBezTo>
                    <a:pt x="0" y="786"/>
                    <a:pt x="1286" y="2837"/>
                    <a:pt x="2319" y="2837"/>
                  </a:cubicBezTo>
                  <a:cubicBezTo>
                    <a:pt x="2365" y="2837"/>
                    <a:pt x="2411" y="2833"/>
                    <a:pt x="2456" y="2825"/>
                  </a:cubicBezTo>
                  <a:cubicBezTo>
                    <a:pt x="3509" y="2641"/>
                    <a:pt x="3242" y="1806"/>
                    <a:pt x="3108" y="1488"/>
                  </a:cubicBezTo>
                  <a:lnTo>
                    <a:pt x="2506"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7"/>
            <p:cNvSpPr/>
            <p:nvPr/>
          </p:nvSpPr>
          <p:spPr>
            <a:xfrm rot="1513952">
              <a:off x="3063201" y="2720226"/>
              <a:ext cx="87726" cy="70926"/>
            </a:xfrm>
            <a:custGeom>
              <a:rect b="b" l="l" r="r" t="t"/>
              <a:pathLst>
                <a:path extrusionOk="0" h="2837" w="3509">
                  <a:moveTo>
                    <a:pt x="2506" y="0"/>
                  </a:moveTo>
                  <a:lnTo>
                    <a:pt x="0" y="786"/>
                  </a:lnTo>
                  <a:cubicBezTo>
                    <a:pt x="0" y="786"/>
                    <a:pt x="1286" y="2837"/>
                    <a:pt x="2319" y="2837"/>
                  </a:cubicBezTo>
                  <a:cubicBezTo>
                    <a:pt x="2365" y="2837"/>
                    <a:pt x="2411" y="2833"/>
                    <a:pt x="2456" y="2824"/>
                  </a:cubicBezTo>
                  <a:cubicBezTo>
                    <a:pt x="3509" y="2640"/>
                    <a:pt x="3241" y="1805"/>
                    <a:pt x="3108" y="1487"/>
                  </a:cubicBezTo>
                  <a:cubicBezTo>
                    <a:pt x="2991" y="1170"/>
                    <a:pt x="2506" y="0"/>
                    <a:pt x="2506"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7"/>
            <p:cNvSpPr/>
            <p:nvPr/>
          </p:nvSpPr>
          <p:spPr>
            <a:xfrm rot="1513952">
              <a:off x="5027210" y="2807066"/>
              <a:ext cx="65601" cy="80151"/>
            </a:xfrm>
            <a:custGeom>
              <a:rect b="b" l="l" r="r" t="t"/>
              <a:pathLst>
                <a:path extrusionOk="0" h="3206" w="2624">
                  <a:moveTo>
                    <a:pt x="2507" y="1"/>
                  </a:moveTo>
                  <a:lnTo>
                    <a:pt x="1" y="786"/>
                  </a:lnTo>
                  <a:cubicBezTo>
                    <a:pt x="1" y="786"/>
                    <a:pt x="268" y="2023"/>
                    <a:pt x="351" y="2357"/>
                  </a:cubicBezTo>
                  <a:cubicBezTo>
                    <a:pt x="418" y="2623"/>
                    <a:pt x="601" y="3206"/>
                    <a:pt x="1161" y="3206"/>
                  </a:cubicBezTo>
                  <a:cubicBezTo>
                    <a:pt x="1305" y="3206"/>
                    <a:pt x="1473" y="3167"/>
                    <a:pt x="1671" y="3075"/>
                  </a:cubicBezTo>
                  <a:cubicBezTo>
                    <a:pt x="2624" y="2624"/>
                    <a:pt x="2507" y="1"/>
                    <a:pt x="250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7"/>
            <p:cNvSpPr/>
            <p:nvPr/>
          </p:nvSpPr>
          <p:spPr>
            <a:xfrm rot="1513952">
              <a:off x="5330271" y="2771598"/>
              <a:ext cx="63526" cy="79476"/>
            </a:xfrm>
            <a:custGeom>
              <a:rect b="b" l="l" r="r" t="t"/>
              <a:pathLst>
                <a:path extrusionOk="0" h="3179" w="2541">
                  <a:moveTo>
                    <a:pt x="2374" y="0"/>
                  </a:moveTo>
                  <a:lnTo>
                    <a:pt x="1" y="752"/>
                  </a:lnTo>
                  <a:cubicBezTo>
                    <a:pt x="1" y="752"/>
                    <a:pt x="302" y="1988"/>
                    <a:pt x="368" y="2306"/>
                  </a:cubicBezTo>
                  <a:cubicBezTo>
                    <a:pt x="422" y="2575"/>
                    <a:pt x="595" y="3178"/>
                    <a:pt x="1147" y="3178"/>
                  </a:cubicBezTo>
                  <a:cubicBezTo>
                    <a:pt x="1282" y="3178"/>
                    <a:pt x="1439" y="3143"/>
                    <a:pt x="1622" y="3058"/>
                  </a:cubicBezTo>
                  <a:cubicBezTo>
                    <a:pt x="2541" y="2623"/>
                    <a:pt x="2374" y="0"/>
                    <a:pt x="2374"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7"/>
            <p:cNvSpPr/>
            <p:nvPr/>
          </p:nvSpPr>
          <p:spPr>
            <a:xfrm rot="1513952">
              <a:off x="5611273" y="2740433"/>
              <a:ext cx="68526" cy="81176"/>
            </a:xfrm>
            <a:custGeom>
              <a:rect b="b" l="l" r="r" t="t"/>
              <a:pathLst>
                <a:path extrusionOk="0" h="3247" w="2741">
                  <a:moveTo>
                    <a:pt x="2641" y="0"/>
                  </a:moveTo>
                  <a:lnTo>
                    <a:pt x="1" y="836"/>
                  </a:lnTo>
                  <a:cubicBezTo>
                    <a:pt x="1" y="836"/>
                    <a:pt x="268" y="2072"/>
                    <a:pt x="352" y="2406"/>
                  </a:cubicBezTo>
                  <a:cubicBezTo>
                    <a:pt x="404" y="2670"/>
                    <a:pt x="582" y="3247"/>
                    <a:pt x="1157" y="3247"/>
                  </a:cubicBezTo>
                  <a:cubicBezTo>
                    <a:pt x="1310" y="3247"/>
                    <a:pt x="1491" y="3206"/>
                    <a:pt x="1705" y="3108"/>
                  </a:cubicBezTo>
                  <a:cubicBezTo>
                    <a:pt x="2741" y="2640"/>
                    <a:pt x="2641" y="0"/>
                    <a:pt x="2641"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7"/>
            <p:cNvSpPr/>
            <p:nvPr/>
          </p:nvSpPr>
          <p:spPr>
            <a:xfrm rot="1513952">
              <a:off x="5900990" y="2711638"/>
              <a:ext cx="68526" cy="81201"/>
            </a:xfrm>
            <a:custGeom>
              <a:rect b="b" l="l" r="r" t="t"/>
              <a:pathLst>
                <a:path extrusionOk="0" h="3248" w="2741">
                  <a:moveTo>
                    <a:pt x="2657" y="0"/>
                  </a:moveTo>
                  <a:lnTo>
                    <a:pt x="0" y="836"/>
                  </a:lnTo>
                  <a:cubicBezTo>
                    <a:pt x="0" y="836"/>
                    <a:pt x="285" y="2072"/>
                    <a:pt x="351" y="2406"/>
                  </a:cubicBezTo>
                  <a:cubicBezTo>
                    <a:pt x="404" y="2670"/>
                    <a:pt x="582" y="3247"/>
                    <a:pt x="1165" y="3247"/>
                  </a:cubicBezTo>
                  <a:cubicBezTo>
                    <a:pt x="1320" y="3247"/>
                    <a:pt x="1504" y="3206"/>
                    <a:pt x="1721" y="3108"/>
                  </a:cubicBezTo>
                  <a:cubicBezTo>
                    <a:pt x="2741" y="2640"/>
                    <a:pt x="2657" y="1"/>
                    <a:pt x="2657"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7"/>
            <p:cNvSpPr/>
            <p:nvPr/>
          </p:nvSpPr>
          <p:spPr>
            <a:xfrm rot="1513952">
              <a:off x="3363944" y="2752066"/>
              <a:ext cx="87751" cy="71326"/>
            </a:xfrm>
            <a:custGeom>
              <a:rect b="b" l="l" r="r" t="t"/>
              <a:pathLst>
                <a:path extrusionOk="0" h="2853" w="3510">
                  <a:moveTo>
                    <a:pt x="2507" y="1"/>
                  </a:moveTo>
                  <a:lnTo>
                    <a:pt x="1" y="803"/>
                  </a:lnTo>
                  <a:cubicBezTo>
                    <a:pt x="1" y="803"/>
                    <a:pt x="1295" y="2852"/>
                    <a:pt x="2330" y="2852"/>
                  </a:cubicBezTo>
                  <a:cubicBezTo>
                    <a:pt x="2373" y="2852"/>
                    <a:pt x="2415" y="2849"/>
                    <a:pt x="2457" y="2841"/>
                  </a:cubicBezTo>
                  <a:cubicBezTo>
                    <a:pt x="3509" y="2657"/>
                    <a:pt x="3242" y="1805"/>
                    <a:pt x="3108" y="1505"/>
                  </a:cubicBezTo>
                  <a:cubicBezTo>
                    <a:pt x="2975" y="1187"/>
                    <a:pt x="2507" y="1"/>
                    <a:pt x="250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7"/>
            <p:cNvSpPr/>
            <p:nvPr/>
          </p:nvSpPr>
          <p:spPr>
            <a:xfrm rot="1513952">
              <a:off x="3671194" y="2802466"/>
              <a:ext cx="83151" cy="70701"/>
            </a:xfrm>
            <a:custGeom>
              <a:rect b="b" l="l" r="r" t="t"/>
              <a:pathLst>
                <a:path extrusionOk="0" h="2828" w="3326">
                  <a:moveTo>
                    <a:pt x="2557" y="1"/>
                  </a:moveTo>
                  <a:lnTo>
                    <a:pt x="1" y="569"/>
                  </a:lnTo>
                  <a:cubicBezTo>
                    <a:pt x="1" y="569"/>
                    <a:pt x="1154" y="2827"/>
                    <a:pt x="2190" y="2827"/>
                  </a:cubicBezTo>
                  <a:cubicBezTo>
                    <a:pt x="2212" y="2827"/>
                    <a:pt x="2234" y="2826"/>
                    <a:pt x="2256" y="2824"/>
                  </a:cubicBezTo>
                  <a:cubicBezTo>
                    <a:pt x="3326" y="2724"/>
                    <a:pt x="3125" y="1855"/>
                    <a:pt x="3042" y="1538"/>
                  </a:cubicBezTo>
                  <a:cubicBezTo>
                    <a:pt x="2941" y="1220"/>
                    <a:pt x="2557" y="1"/>
                    <a:pt x="255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7"/>
            <p:cNvSpPr/>
            <p:nvPr/>
          </p:nvSpPr>
          <p:spPr>
            <a:xfrm rot="1513952">
              <a:off x="1904909" y="2297463"/>
              <a:ext cx="2259487" cy="838639"/>
            </a:xfrm>
            <a:custGeom>
              <a:rect b="b" l="l" r="r" t="t"/>
              <a:pathLst>
                <a:path extrusionOk="0" h="33545" w="90378">
                  <a:moveTo>
                    <a:pt x="87326" y="1"/>
                  </a:moveTo>
                  <a:cubicBezTo>
                    <a:pt x="87307" y="1"/>
                    <a:pt x="87288" y="2"/>
                    <a:pt x="87270" y="5"/>
                  </a:cubicBezTo>
                  <a:cubicBezTo>
                    <a:pt x="87270" y="5"/>
                    <a:pt x="15189" y="25152"/>
                    <a:pt x="987" y="31801"/>
                  </a:cubicBezTo>
                  <a:cubicBezTo>
                    <a:pt x="987" y="31801"/>
                    <a:pt x="1" y="33155"/>
                    <a:pt x="536" y="33539"/>
                  </a:cubicBezTo>
                  <a:cubicBezTo>
                    <a:pt x="540" y="33543"/>
                    <a:pt x="549" y="33544"/>
                    <a:pt x="562" y="33544"/>
                  </a:cubicBezTo>
                  <a:cubicBezTo>
                    <a:pt x="2136" y="33544"/>
                    <a:pt x="66156" y="10129"/>
                    <a:pt x="76827" y="7908"/>
                  </a:cubicBezTo>
                  <a:cubicBezTo>
                    <a:pt x="76827" y="7908"/>
                    <a:pt x="80598" y="6873"/>
                    <a:pt x="82565" y="6873"/>
                  </a:cubicBezTo>
                  <a:cubicBezTo>
                    <a:pt x="82804" y="6873"/>
                    <a:pt x="83017" y="6888"/>
                    <a:pt x="83193" y="6923"/>
                  </a:cubicBezTo>
                  <a:cubicBezTo>
                    <a:pt x="83526" y="6991"/>
                    <a:pt x="83915" y="7019"/>
                    <a:pt x="84325" y="7019"/>
                  </a:cubicBezTo>
                  <a:cubicBezTo>
                    <a:pt x="85910" y="7019"/>
                    <a:pt x="87813" y="6605"/>
                    <a:pt x="88038" y="6538"/>
                  </a:cubicBezTo>
                  <a:cubicBezTo>
                    <a:pt x="88372" y="6405"/>
                    <a:pt x="88623" y="6104"/>
                    <a:pt x="88690" y="5753"/>
                  </a:cubicBezTo>
                  <a:cubicBezTo>
                    <a:pt x="88707" y="5402"/>
                    <a:pt x="88272" y="3999"/>
                    <a:pt x="90378" y="3798"/>
                  </a:cubicBezTo>
                  <a:cubicBezTo>
                    <a:pt x="90378" y="3798"/>
                    <a:pt x="88334" y="1"/>
                    <a:pt x="873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7"/>
            <p:cNvSpPr/>
            <p:nvPr/>
          </p:nvSpPr>
          <p:spPr>
            <a:xfrm rot="1513952">
              <a:off x="1922731" y="2312166"/>
              <a:ext cx="2214811" cy="794088"/>
            </a:xfrm>
            <a:custGeom>
              <a:rect b="b" l="l" r="r" t="t"/>
              <a:pathLst>
                <a:path extrusionOk="0" h="31763" w="88591">
                  <a:moveTo>
                    <a:pt x="87801" y="0"/>
                  </a:moveTo>
                  <a:cubicBezTo>
                    <a:pt x="86694" y="0"/>
                    <a:pt x="69467" y="5680"/>
                    <a:pt x="50528" y="12594"/>
                  </a:cubicBezTo>
                  <a:cubicBezTo>
                    <a:pt x="27387" y="21049"/>
                    <a:pt x="219" y="31358"/>
                    <a:pt x="152" y="31475"/>
                  </a:cubicBezTo>
                  <a:cubicBezTo>
                    <a:pt x="102" y="31559"/>
                    <a:pt x="51" y="31659"/>
                    <a:pt x="1" y="31759"/>
                  </a:cubicBezTo>
                  <a:cubicBezTo>
                    <a:pt x="0" y="31761"/>
                    <a:pt x="2" y="31763"/>
                    <a:pt x="7" y="31763"/>
                  </a:cubicBezTo>
                  <a:cubicBezTo>
                    <a:pt x="470" y="31763"/>
                    <a:pt x="27097" y="22039"/>
                    <a:pt x="50896" y="13263"/>
                  </a:cubicBezTo>
                  <a:cubicBezTo>
                    <a:pt x="70679" y="5961"/>
                    <a:pt x="88590" y="1132"/>
                    <a:pt x="88390" y="832"/>
                  </a:cubicBezTo>
                  <a:cubicBezTo>
                    <a:pt x="88239" y="548"/>
                    <a:pt x="88056" y="264"/>
                    <a:pt x="87855" y="13"/>
                  </a:cubicBezTo>
                  <a:cubicBezTo>
                    <a:pt x="87849" y="5"/>
                    <a:pt x="87831" y="0"/>
                    <a:pt x="87801"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7"/>
            <p:cNvSpPr/>
            <p:nvPr/>
          </p:nvSpPr>
          <p:spPr>
            <a:xfrm rot="1513952">
              <a:off x="4093604" y="2917690"/>
              <a:ext cx="278630" cy="125627"/>
            </a:xfrm>
            <a:custGeom>
              <a:rect b="b" l="l" r="r" t="t"/>
              <a:pathLst>
                <a:path extrusionOk="0" h="5025" w="11145">
                  <a:moveTo>
                    <a:pt x="2426" y="0"/>
                  </a:moveTo>
                  <a:cubicBezTo>
                    <a:pt x="611" y="0"/>
                    <a:pt x="940" y="1923"/>
                    <a:pt x="501" y="2567"/>
                  </a:cubicBezTo>
                  <a:cubicBezTo>
                    <a:pt x="0" y="3319"/>
                    <a:pt x="1187" y="4956"/>
                    <a:pt x="3893" y="5023"/>
                  </a:cubicBezTo>
                  <a:cubicBezTo>
                    <a:pt x="3931" y="5024"/>
                    <a:pt x="3969" y="5024"/>
                    <a:pt x="4008" y="5024"/>
                  </a:cubicBezTo>
                  <a:cubicBezTo>
                    <a:pt x="6726" y="5024"/>
                    <a:pt x="11145" y="2734"/>
                    <a:pt x="11145" y="2734"/>
                  </a:cubicBezTo>
                  <a:cubicBezTo>
                    <a:pt x="11145" y="2734"/>
                    <a:pt x="6182" y="846"/>
                    <a:pt x="3342" y="127"/>
                  </a:cubicBezTo>
                  <a:cubicBezTo>
                    <a:pt x="2987" y="40"/>
                    <a:pt x="2685"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7"/>
            <p:cNvSpPr/>
            <p:nvPr/>
          </p:nvSpPr>
          <p:spPr>
            <a:xfrm rot="1513952">
              <a:off x="4179437" y="1796804"/>
              <a:ext cx="367506" cy="676861"/>
            </a:xfrm>
            <a:custGeom>
              <a:rect b="b" l="l" r="r" t="t"/>
              <a:pathLst>
                <a:path extrusionOk="0" h="27074" w="14700">
                  <a:moveTo>
                    <a:pt x="392" y="0"/>
                  </a:moveTo>
                  <a:cubicBezTo>
                    <a:pt x="170" y="0"/>
                    <a:pt x="1" y="208"/>
                    <a:pt x="65" y="615"/>
                  </a:cubicBezTo>
                  <a:cubicBezTo>
                    <a:pt x="166" y="1267"/>
                    <a:pt x="10625" y="24408"/>
                    <a:pt x="10725" y="24692"/>
                  </a:cubicBezTo>
                  <a:cubicBezTo>
                    <a:pt x="10809" y="24993"/>
                    <a:pt x="10826" y="25060"/>
                    <a:pt x="10775" y="25661"/>
                  </a:cubicBezTo>
                  <a:cubicBezTo>
                    <a:pt x="10709" y="26263"/>
                    <a:pt x="11093" y="27065"/>
                    <a:pt x="11093" y="27065"/>
                  </a:cubicBezTo>
                  <a:cubicBezTo>
                    <a:pt x="11095" y="27071"/>
                    <a:pt x="11102" y="27074"/>
                    <a:pt x="11114" y="27074"/>
                  </a:cubicBezTo>
                  <a:cubicBezTo>
                    <a:pt x="11411" y="27074"/>
                    <a:pt x="14700" y="25006"/>
                    <a:pt x="14635" y="24893"/>
                  </a:cubicBezTo>
                  <a:cubicBezTo>
                    <a:pt x="14552" y="24776"/>
                    <a:pt x="13984" y="24007"/>
                    <a:pt x="13816" y="23991"/>
                  </a:cubicBezTo>
                  <a:cubicBezTo>
                    <a:pt x="13666" y="23991"/>
                    <a:pt x="13248" y="23673"/>
                    <a:pt x="12964" y="23339"/>
                  </a:cubicBezTo>
                  <a:cubicBezTo>
                    <a:pt x="12680" y="23005"/>
                    <a:pt x="1135" y="582"/>
                    <a:pt x="784" y="198"/>
                  </a:cubicBezTo>
                  <a:cubicBezTo>
                    <a:pt x="658" y="66"/>
                    <a:pt x="517" y="0"/>
                    <a:pt x="3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7"/>
            <p:cNvSpPr/>
            <p:nvPr/>
          </p:nvSpPr>
          <p:spPr>
            <a:xfrm rot="1513952">
              <a:off x="3612907" y="2399641"/>
              <a:ext cx="594460" cy="195553"/>
            </a:xfrm>
            <a:custGeom>
              <a:rect b="b" l="l" r="r" t="t"/>
              <a:pathLst>
                <a:path extrusionOk="0" h="7822" w="23778">
                  <a:moveTo>
                    <a:pt x="23777" y="1"/>
                  </a:moveTo>
                  <a:lnTo>
                    <a:pt x="1204" y="7369"/>
                  </a:lnTo>
                  <a:cubicBezTo>
                    <a:pt x="1204" y="7369"/>
                    <a:pt x="1" y="7737"/>
                    <a:pt x="920" y="7820"/>
                  </a:cubicBezTo>
                  <a:cubicBezTo>
                    <a:pt x="926" y="7821"/>
                    <a:pt x="933" y="7821"/>
                    <a:pt x="941" y="7821"/>
                  </a:cubicBezTo>
                  <a:cubicBezTo>
                    <a:pt x="2115" y="7821"/>
                    <a:pt x="23677" y="1738"/>
                    <a:pt x="23677" y="1738"/>
                  </a:cubicBezTo>
                  <a:lnTo>
                    <a:pt x="237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7"/>
            <p:cNvSpPr/>
            <p:nvPr/>
          </p:nvSpPr>
          <p:spPr>
            <a:xfrm rot="1513952">
              <a:off x="3627553" y="2402919"/>
              <a:ext cx="579835" cy="192178"/>
            </a:xfrm>
            <a:custGeom>
              <a:rect b="b" l="l" r="r" t="t"/>
              <a:pathLst>
                <a:path extrusionOk="0" h="7687" w="23193">
                  <a:moveTo>
                    <a:pt x="23192" y="1"/>
                  </a:moveTo>
                  <a:lnTo>
                    <a:pt x="619" y="7369"/>
                  </a:lnTo>
                  <a:cubicBezTo>
                    <a:pt x="619" y="7369"/>
                    <a:pt x="17" y="7553"/>
                    <a:pt x="1" y="7687"/>
                  </a:cubicBezTo>
                  <a:lnTo>
                    <a:pt x="23125" y="1020"/>
                  </a:lnTo>
                  <a:lnTo>
                    <a:pt x="231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7"/>
            <p:cNvSpPr/>
            <p:nvPr/>
          </p:nvSpPr>
          <p:spPr>
            <a:xfrm rot="1513952">
              <a:off x="4494186" y="2347251"/>
              <a:ext cx="529834" cy="334055"/>
            </a:xfrm>
            <a:custGeom>
              <a:rect b="b" l="l" r="r" t="t"/>
              <a:pathLst>
                <a:path extrusionOk="0" h="13362" w="21193">
                  <a:moveTo>
                    <a:pt x="21091" y="1"/>
                  </a:moveTo>
                  <a:cubicBezTo>
                    <a:pt x="20923" y="1"/>
                    <a:pt x="20485" y="279"/>
                    <a:pt x="20485" y="279"/>
                  </a:cubicBezTo>
                  <a:lnTo>
                    <a:pt x="0" y="12293"/>
                  </a:lnTo>
                  <a:lnTo>
                    <a:pt x="1371" y="13362"/>
                  </a:lnTo>
                  <a:cubicBezTo>
                    <a:pt x="1371" y="13362"/>
                    <a:pt x="20468" y="1081"/>
                    <a:pt x="21003" y="346"/>
                  </a:cubicBezTo>
                  <a:cubicBezTo>
                    <a:pt x="21193" y="85"/>
                    <a:pt x="21183" y="1"/>
                    <a:pt x="210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7"/>
            <p:cNvSpPr/>
            <p:nvPr/>
          </p:nvSpPr>
          <p:spPr>
            <a:xfrm rot="1513952">
              <a:off x="4496555" y="2347518"/>
              <a:ext cx="528434" cy="323155"/>
            </a:xfrm>
            <a:custGeom>
              <a:rect b="b" l="l" r="r" t="t"/>
              <a:pathLst>
                <a:path extrusionOk="0" h="12926" w="21137">
                  <a:moveTo>
                    <a:pt x="21095" y="1"/>
                  </a:moveTo>
                  <a:cubicBezTo>
                    <a:pt x="20927" y="1"/>
                    <a:pt x="20485" y="277"/>
                    <a:pt x="20485" y="277"/>
                  </a:cubicBezTo>
                  <a:lnTo>
                    <a:pt x="0" y="12291"/>
                  </a:lnTo>
                  <a:lnTo>
                    <a:pt x="802" y="12925"/>
                  </a:lnTo>
                  <a:lnTo>
                    <a:pt x="21137" y="10"/>
                  </a:lnTo>
                  <a:cubicBezTo>
                    <a:pt x="21126" y="4"/>
                    <a:pt x="21112" y="1"/>
                    <a:pt x="210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7"/>
            <p:cNvSpPr/>
            <p:nvPr/>
          </p:nvSpPr>
          <p:spPr>
            <a:xfrm rot="1513952">
              <a:off x="4232094" y="2065133"/>
              <a:ext cx="193853" cy="406732"/>
            </a:xfrm>
            <a:custGeom>
              <a:rect b="b" l="l" r="r" t="t"/>
              <a:pathLst>
                <a:path extrusionOk="0" h="16269" w="7754">
                  <a:moveTo>
                    <a:pt x="1" y="1"/>
                  </a:moveTo>
                  <a:lnTo>
                    <a:pt x="1" y="1"/>
                  </a:lnTo>
                  <a:cubicBezTo>
                    <a:pt x="2908" y="6500"/>
                    <a:pt x="6166" y="13735"/>
                    <a:pt x="6216" y="13885"/>
                  </a:cubicBezTo>
                  <a:cubicBezTo>
                    <a:pt x="6300" y="14186"/>
                    <a:pt x="6317" y="14270"/>
                    <a:pt x="6266" y="14854"/>
                  </a:cubicBezTo>
                  <a:cubicBezTo>
                    <a:pt x="6200" y="15456"/>
                    <a:pt x="6584" y="16258"/>
                    <a:pt x="6584" y="16258"/>
                  </a:cubicBezTo>
                  <a:cubicBezTo>
                    <a:pt x="6586" y="16265"/>
                    <a:pt x="6593" y="16268"/>
                    <a:pt x="6605" y="16268"/>
                  </a:cubicBezTo>
                  <a:cubicBezTo>
                    <a:pt x="6709" y="16268"/>
                    <a:pt x="7184" y="16018"/>
                    <a:pt x="7754" y="15673"/>
                  </a:cubicBezTo>
                  <a:cubicBezTo>
                    <a:pt x="7002" y="13919"/>
                    <a:pt x="5197" y="9708"/>
                    <a:pt x="3610" y="6417"/>
                  </a:cubicBezTo>
                  <a:cubicBezTo>
                    <a:pt x="2524" y="4211"/>
                    <a:pt x="1321" y="2072"/>
                    <a:pt x="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7"/>
            <p:cNvSpPr/>
            <p:nvPr/>
          </p:nvSpPr>
          <p:spPr>
            <a:xfrm rot="1513952">
              <a:off x="4277531" y="2071971"/>
              <a:ext cx="215554" cy="383481"/>
            </a:xfrm>
            <a:custGeom>
              <a:rect b="b" l="l" r="r" t="t"/>
              <a:pathLst>
                <a:path extrusionOk="0" h="15339" w="8622">
                  <a:moveTo>
                    <a:pt x="0" y="0"/>
                  </a:moveTo>
                  <a:lnTo>
                    <a:pt x="0" y="0"/>
                  </a:lnTo>
                  <a:cubicBezTo>
                    <a:pt x="953" y="2356"/>
                    <a:pt x="3526" y="8020"/>
                    <a:pt x="4612" y="10025"/>
                  </a:cubicBezTo>
                  <a:cubicBezTo>
                    <a:pt x="5982" y="12548"/>
                    <a:pt x="7185" y="14754"/>
                    <a:pt x="7837" y="15339"/>
                  </a:cubicBezTo>
                  <a:cubicBezTo>
                    <a:pt x="8288" y="15038"/>
                    <a:pt x="8622" y="14787"/>
                    <a:pt x="8588" y="14754"/>
                  </a:cubicBezTo>
                  <a:cubicBezTo>
                    <a:pt x="8505" y="14637"/>
                    <a:pt x="7937" y="13885"/>
                    <a:pt x="7786" y="13868"/>
                  </a:cubicBezTo>
                  <a:cubicBezTo>
                    <a:pt x="7619" y="13852"/>
                    <a:pt x="7202" y="13534"/>
                    <a:pt x="6934" y="13217"/>
                  </a:cubicBezTo>
                  <a:cubicBezTo>
                    <a:pt x="6801" y="13050"/>
                    <a:pt x="2924" y="5598"/>
                    <a:pt x="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7"/>
            <p:cNvSpPr/>
            <p:nvPr/>
          </p:nvSpPr>
          <p:spPr>
            <a:xfrm rot="1513952">
              <a:off x="4821057" y="2170731"/>
              <a:ext cx="1913606" cy="1249921"/>
            </a:xfrm>
            <a:custGeom>
              <a:rect b="b" l="l" r="r" t="t"/>
              <a:pathLst>
                <a:path extrusionOk="0" h="49996" w="76543">
                  <a:moveTo>
                    <a:pt x="75792" y="0"/>
                  </a:moveTo>
                  <a:cubicBezTo>
                    <a:pt x="75222" y="0"/>
                    <a:pt x="74287" y="238"/>
                    <a:pt x="74287" y="238"/>
                  </a:cubicBezTo>
                  <a:cubicBezTo>
                    <a:pt x="54704" y="9361"/>
                    <a:pt x="1" y="42510"/>
                    <a:pt x="1" y="42510"/>
                  </a:cubicBezTo>
                  <a:lnTo>
                    <a:pt x="1237" y="49996"/>
                  </a:lnTo>
                  <a:cubicBezTo>
                    <a:pt x="8839" y="38801"/>
                    <a:pt x="75807" y="1708"/>
                    <a:pt x="76175" y="1391"/>
                  </a:cubicBezTo>
                  <a:cubicBezTo>
                    <a:pt x="76542" y="1057"/>
                    <a:pt x="76058" y="756"/>
                    <a:pt x="75941" y="706"/>
                  </a:cubicBezTo>
                  <a:cubicBezTo>
                    <a:pt x="75824" y="656"/>
                    <a:pt x="76208" y="238"/>
                    <a:pt x="76208" y="238"/>
                  </a:cubicBezTo>
                  <a:cubicBezTo>
                    <a:pt x="76270" y="60"/>
                    <a:pt x="76076" y="0"/>
                    <a:pt x="757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7"/>
            <p:cNvSpPr/>
            <p:nvPr/>
          </p:nvSpPr>
          <p:spPr>
            <a:xfrm rot="1513952">
              <a:off x="4863819" y="2174476"/>
              <a:ext cx="1869331" cy="1115668"/>
            </a:xfrm>
            <a:custGeom>
              <a:rect b="b" l="l" r="r" t="t"/>
              <a:pathLst>
                <a:path extrusionOk="0" h="44626" w="74772">
                  <a:moveTo>
                    <a:pt x="74729" y="1"/>
                  </a:moveTo>
                  <a:cubicBezTo>
                    <a:pt x="74704" y="1"/>
                    <a:pt x="74648" y="12"/>
                    <a:pt x="74538" y="31"/>
                  </a:cubicBezTo>
                  <a:cubicBezTo>
                    <a:pt x="74321" y="64"/>
                    <a:pt x="55072" y="10306"/>
                    <a:pt x="36442" y="21401"/>
                  </a:cubicBezTo>
                  <a:cubicBezTo>
                    <a:pt x="17812" y="32495"/>
                    <a:pt x="68" y="43239"/>
                    <a:pt x="68" y="43239"/>
                  </a:cubicBezTo>
                  <a:lnTo>
                    <a:pt x="1" y="44626"/>
                  </a:lnTo>
                  <a:lnTo>
                    <a:pt x="36977" y="21802"/>
                  </a:lnTo>
                  <a:lnTo>
                    <a:pt x="74688" y="131"/>
                  </a:lnTo>
                  <a:cubicBezTo>
                    <a:pt x="74720" y="36"/>
                    <a:pt x="74772" y="1"/>
                    <a:pt x="74729"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7"/>
            <p:cNvSpPr/>
            <p:nvPr/>
          </p:nvSpPr>
          <p:spPr>
            <a:xfrm rot="1513952">
              <a:off x="4095256" y="2461109"/>
              <a:ext cx="673786" cy="596985"/>
            </a:xfrm>
            <a:custGeom>
              <a:rect b="b" l="l" r="r" t="t"/>
              <a:pathLst>
                <a:path extrusionOk="0" h="23879" w="26951">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7"/>
            <p:cNvSpPr/>
            <p:nvPr/>
          </p:nvSpPr>
          <p:spPr>
            <a:xfrm rot="1513952">
              <a:off x="4095256" y="2461109"/>
              <a:ext cx="673786" cy="596985"/>
            </a:xfrm>
            <a:custGeom>
              <a:rect b="b" l="l" r="r" t="t"/>
              <a:pathLst>
                <a:path extrusionOk="0" h="23879" w="26951">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7"/>
            <p:cNvSpPr/>
            <p:nvPr/>
          </p:nvSpPr>
          <p:spPr>
            <a:xfrm rot="1513952">
              <a:off x="4142300" y="2473029"/>
              <a:ext cx="628285" cy="596485"/>
            </a:xfrm>
            <a:custGeom>
              <a:rect b="b" l="l" r="r" t="t"/>
              <a:pathLst>
                <a:path extrusionOk="0" h="23859" w="25131">
                  <a:moveTo>
                    <a:pt x="12319" y="0"/>
                  </a:moveTo>
                  <a:cubicBezTo>
                    <a:pt x="11128" y="0"/>
                    <a:pt x="9918" y="180"/>
                    <a:pt x="8722" y="559"/>
                  </a:cubicBezTo>
                  <a:cubicBezTo>
                    <a:pt x="4111" y="1996"/>
                    <a:pt x="836" y="6089"/>
                    <a:pt x="418" y="10884"/>
                  </a:cubicBezTo>
                  <a:cubicBezTo>
                    <a:pt x="0" y="15696"/>
                    <a:pt x="2507" y="20275"/>
                    <a:pt x="6784" y="22514"/>
                  </a:cubicBezTo>
                  <a:cubicBezTo>
                    <a:pt x="8528" y="23416"/>
                    <a:pt x="10421" y="23858"/>
                    <a:pt x="12301" y="23858"/>
                  </a:cubicBezTo>
                  <a:cubicBezTo>
                    <a:pt x="15051" y="23858"/>
                    <a:pt x="17774" y="22912"/>
                    <a:pt x="19967" y="21077"/>
                  </a:cubicBezTo>
                  <a:cubicBezTo>
                    <a:pt x="23660" y="17969"/>
                    <a:pt x="25130" y="12956"/>
                    <a:pt x="23693" y="8345"/>
                  </a:cubicBezTo>
                  <a:cubicBezTo>
                    <a:pt x="22083" y="3258"/>
                    <a:pt x="17384" y="0"/>
                    <a:pt x="12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7"/>
            <p:cNvSpPr/>
            <p:nvPr/>
          </p:nvSpPr>
          <p:spPr>
            <a:xfrm rot="1513952">
              <a:off x="4294183" y="2507434"/>
              <a:ext cx="469533" cy="596235"/>
            </a:xfrm>
            <a:custGeom>
              <a:rect b="b" l="l" r="r" t="t"/>
              <a:pathLst>
                <a:path extrusionOk="0" h="23849" w="18781">
                  <a:moveTo>
                    <a:pt x="5938" y="1"/>
                  </a:moveTo>
                  <a:cubicBezTo>
                    <a:pt x="4992" y="1"/>
                    <a:pt x="4032" y="114"/>
                    <a:pt x="3074" y="349"/>
                  </a:cubicBezTo>
                  <a:cubicBezTo>
                    <a:pt x="6533" y="5094"/>
                    <a:pt x="7302" y="7016"/>
                    <a:pt x="8321" y="12362"/>
                  </a:cubicBezTo>
                  <a:cubicBezTo>
                    <a:pt x="7786" y="15286"/>
                    <a:pt x="2824" y="21586"/>
                    <a:pt x="0" y="22271"/>
                  </a:cubicBezTo>
                  <a:cubicBezTo>
                    <a:pt x="1847" y="23328"/>
                    <a:pt x="3895" y="23849"/>
                    <a:pt x="5934" y="23849"/>
                  </a:cubicBezTo>
                  <a:cubicBezTo>
                    <a:pt x="8599" y="23849"/>
                    <a:pt x="11249" y="22960"/>
                    <a:pt x="13417" y="21218"/>
                  </a:cubicBezTo>
                  <a:cubicBezTo>
                    <a:pt x="17243" y="18127"/>
                    <a:pt x="18780" y="13014"/>
                    <a:pt x="17310" y="8336"/>
                  </a:cubicBezTo>
                  <a:cubicBezTo>
                    <a:pt x="15704" y="3277"/>
                    <a:pt x="11031" y="1"/>
                    <a:pt x="59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7"/>
            <p:cNvSpPr/>
            <p:nvPr/>
          </p:nvSpPr>
          <p:spPr>
            <a:xfrm rot="1513952">
              <a:off x="4373215" y="2646493"/>
              <a:ext cx="104877" cy="77376"/>
            </a:xfrm>
            <a:custGeom>
              <a:rect b="b" l="l" r="r" t="t"/>
              <a:pathLst>
                <a:path extrusionOk="0" h="3095" w="4195">
                  <a:moveTo>
                    <a:pt x="3050" y="1"/>
                  </a:moveTo>
                  <a:cubicBezTo>
                    <a:pt x="3034" y="1"/>
                    <a:pt x="3025" y="1"/>
                    <a:pt x="3025" y="1"/>
                  </a:cubicBezTo>
                  <a:cubicBezTo>
                    <a:pt x="3025" y="1"/>
                    <a:pt x="903" y="904"/>
                    <a:pt x="452" y="1054"/>
                  </a:cubicBezTo>
                  <a:cubicBezTo>
                    <a:pt x="1" y="1188"/>
                    <a:pt x="218" y="1522"/>
                    <a:pt x="218" y="1522"/>
                  </a:cubicBezTo>
                  <a:cubicBezTo>
                    <a:pt x="218" y="1522"/>
                    <a:pt x="686" y="3059"/>
                    <a:pt x="703" y="3092"/>
                  </a:cubicBezTo>
                  <a:cubicBezTo>
                    <a:pt x="703" y="3094"/>
                    <a:pt x="706" y="3094"/>
                    <a:pt x="710" y="3094"/>
                  </a:cubicBezTo>
                  <a:cubicBezTo>
                    <a:pt x="867" y="3094"/>
                    <a:pt x="3288" y="2202"/>
                    <a:pt x="3744" y="2006"/>
                  </a:cubicBezTo>
                  <a:cubicBezTo>
                    <a:pt x="4195" y="1789"/>
                    <a:pt x="4011" y="1539"/>
                    <a:pt x="4011" y="1539"/>
                  </a:cubicBezTo>
                  <a:cubicBezTo>
                    <a:pt x="4011" y="1539"/>
                    <a:pt x="3409" y="269"/>
                    <a:pt x="3326" y="118"/>
                  </a:cubicBezTo>
                  <a:cubicBezTo>
                    <a:pt x="3272" y="11"/>
                    <a:pt x="3112" y="1"/>
                    <a:pt x="3050"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7"/>
            <p:cNvSpPr/>
            <p:nvPr/>
          </p:nvSpPr>
          <p:spPr>
            <a:xfrm rot="1513952">
              <a:off x="4344236" y="2649123"/>
              <a:ext cx="31601" cy="73726"/>
            </a:xfrm>
            <a:custGeom>
              <a:rect b="b" l="l" r="r" t="t"/>
              <a:pathLst>
                <a:path extrusionOk="0" h="2949" w="1264">
                  <a:moveTo>
                    <a:pt x="500" y="0"/>
                  </a:moveTo>
                  <a:cubicBezTo>
                    <a:pt x="323" y="0"/>
                    <a:pt x="261" y="384"/>
                    <a:pt x="261" y="384"/>
                  </a:cubicBezTo>
                  <a:lnTo>
                    <a:pt x="10" y="2807"/>
                  </a:lnTo>
                  <a:cubicBezTo>
                    <a:pt x="1" y="2903"/>
                    <a:pt x="54" y="2949"/>
                    <a:pt x="141" y="2949"/>
                  </a:cubicBezTo>
                  <a:cubicBezTo>
                    <a:pt x="360" y="2949"/>
                    <a:pt x="793" y="2659"/>
                    <a:pt x="996" y="2122"/>
                  </a:cubicBezTo>
                  <a:cubicBezTo>
                    <a:pt x="1263" y="1370"/>
                    <a:pt x="846" y="217"/>
                    <a:pt x="595" y="34"/>
                  </a:cubicBezTo>
                  <a:cubicBezTo>
                    <a:pt x="560" y="10"/>
                    <a:pt x="529" y="0"/>
                    <a:pt x="500"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7"/>
            <p:cNvSpPr/>
            <p:nvPr/>
          </p:nvSpPr>
          <p:spPr>
            <a:xfrm rot="1513952">
              <a:off x="4306913" y="2638549"/>
              <a:ext cx="38951" cy="81676"/>
            </a:xfrm>
            <a:custGeom>
              <a:rect b="b" l="l" r="r" t="t"/>
              <a:pathLst>
                <a:path extrusionOk="0" h="3267" w="1558">
                  <a:moveTo>
                    <a:pt x="1436" y="0"/>
                  </a:moveTo>
                  <a:cubicBezTo>
                    <a:pt x="1422" y="0"/>
                    <a:pt x="1406" y="3"/>
                    <a:pt x="1387" y="8"/>
                  </a:cubicBezTo>
                  <a:cubicBezTo>
                    <a:pt x="1186" y="41"/>
                    <a:pt x="869" y="25"/>
                    <a:pt x="635" y="660"/>
                  </a:cubicBezTo>
                  <a:cubicBezTo>
                    <a:pt x="435" y="1211"/>
                    <a:pt x="0" y="3049"/>
                    <a:pt x="301" y="3266"/>
                  </a:cubicBezTo>
                  <a:lnTo>
                    <a:pt x="1170" y="2999"/>
                  </a:lnTo>
                  <a:cubicBezTo>
                    <a:pt x="1237" y="2898"/>
                    <a:pt x="1270" y="2798"/>
                    <a:pt x="1270" y="2681"/>
                  </a:cubicBezTo>
                  <a:cubicBezTo>
                    <a:pt x="1270" y="2531"/>
                    <a:pt x="1504" y="175"/>
                    <a:pt x="1504" y="175"/>
                  </a:cubicBezTo>
                  <a:cubicBezTo>
                    <a:pt x="1504" y="175"/>
                    <a:pt x="1558" y="0"/>
                    <a:pt x="1436"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7"/>
            <p:cNvSpPr/>
            <p:nvPr/>
          </p:nvSpPr>
          <p:spPr>
            <a:xfrm rot="1513952">
              <a:off x="4472728" y="2641816"/>
              <a:ext cx="100702" cy="82901"/>
            </a:xfrm>
            <a:custGeom>
              <a:rect b="b" l="l" r="r" t="t"/>
              <a:pathLst>
                <a:path extrusionOk="0" h="3316" w="4028">
                  <a:moveTo>
                    <a:pt x="2837" y="0"/>
                  </a:moveTo>
                  <a:cubicBezTo>
                    <a:pt x="2769" y="0"/>
                    <a:pt x="2688" y="24"/>
                    <a:pt x="2590" y="88"/>
                  </a:cubicBezTo>
                  <a:cubicBezTo>
                    <a:pt x="2189" y="339"/>
                    <a:pt x="151" y="1425"/>
                    <a:pt x="151" y="1425"/>
                  </a:cubicBezTo>
                  <a:cubicBezTo>
                    <a:pt x="151" y="1425"/>
                    <a:pt x="0" y="1575"/>
                    <a:pt x="51" y="1725"/>
                  </a:cubicBezTo>
                  <a:cubicBezTo>
                    <a:pt x="117" y="1876"/>
                    <a:pt x="702" y="3146"/>
                    <a:pt x="702" y="3146"/>
                  </a:cubicBezTo>
                  <a:cubicBezTo>
                    <a:pt x="702" y="3146"/>
                    <a:pt x="747" y="3315"/>
                    <a:pt x="947" y="3315"/>
                  </a:cubicBezTo>
                  <a:cubicBezTo>
                    <a:pt x="1021" y="3315"/>
                    <a:pt x="1115" y="3292"/>
                    <a:pt x="1237" y="3229"/>
                  </a:cubicBezTo>
                  <a:cubicBezTo>
                    <a:pt x="1688" y="3012"/>
                    <a:pt x="4027" y="1642"/>
                    <a:pt x="4010" y="1592"/>
                  </a:cubicBezTo>
                  <a:cubicBezTo>
                    <a:pt x="3994" y="1542"/>
                    <a:pt x="3108" y="205"/>
                    <a:pt x="3108" y="205"/>
                  </a:cubicBezTo>
                  <a:cubicBezTo>
                    <a:pt x="3108" y="205"/>
                    <a:pt x="3034" y="0"/>
                    <a:pt x="2837"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7"/>
            <p:cNvSpPr/>
            <p:nvPr/>
          </p:nvSpPr>
          <p:spPr>
            <a:xfrm rot="1513952">
              <a:off x="4560341" y="2659579"/>
              <a:ext cx="68451" cy="46601"/>
            </a:xfrm>
            <a:custGeom>
              <a:rect b="b" l="l" r="r" t="t"/>
              <a:pathLst>
                <a:path extrusionOk="0" h="1864" w="2738">
                  <a:moveTo>
                    <a:pt x="179" y="1"/>
                  </a:moveTo>
                  <a:cubicBezTo>
                    <a:pt x="102" y="1"/>
                    <a:pt x="40" y="36"/>
                    <a:pt x="34" y="144"/>
                  </a:cubicBezTo>
                  <a:cubicBezTo>
                    <a:pt x="0" y="445"/>
                    <a:pt x="635" y="1514"/>
                    <a:pt x="1387" y="1781"/>
                  </a:cubicBezTo>
                  <a:cubicBezTo>
                    <a:pt x="1562" y="1839"/>
                    <a:pt x="1732" y="1863"/>
                    <a:pt x="1886" y="1863"/>
                  </a:cubicBezTo>
                  <a:cubicBezTo>
                    <a:pt x="2397" y="1863"/>
                    <a:pt x="2737" y="1601"/>
                    <a:pt x="2506" y="1447"/>
                  </a:cubicBezTo>
                  <a:lnTo>
                    <a:pt x="501" y="110"/>
                  </a:lnTo>
                  <a:cubicBezTo>
                    <a:pt x="501" y="110"/>
                    <a:pt x="317" y="1"/>
                    <a:pt x="179"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7"/>
            <p:cNvSpPr/>
            <p:nvPr/>
          </p:nvSpPr>
          <p:spPr>
            <a:xfrm rot="1513952">
              <a:off x="4574120" y="2654997"/>
              <a:ext cx="84426" cy="49776"/>
            </a:xfrm>
            <a:custGeom>
              <a:rect b="b" l="l" r="r" t="t"/>
              <a:pathLst>
                <a:path extrusionOk="0" h="1991" w="3377">
                  <a:moveTo>
                    <a:pt x="679" y="0"/>
                  </a:moveTo>
                  <a:cubicBezTo>
                    <a:pt x="376" y="0"/>
                    <a:pt x="243" y="156"/>
                    <a:pt x="135" y="252"/>
                  </a:cubicBezTo>
                  <a:cubicBezTo>
                    <a:pt x="1" y="369"/>
                    <a:pt x="201" y="453"/>
                    <a:pt x="201" y="453"/>
                  </a:cubicBezTo>
                  <a:cubicBezTo>
                    <a:pt x="201" y="453"/>
                    <a:pt x="2173" y="1756"/>
                    <a:pt x="2290" y="1873"/>
                  </a:cubicBezTo>
                  <a:cubicBezTo>
                    <a:pt x="2374" y="1940"/>
                    <a:pt x="2474" y="1973"/>
                    <a:pt x="2591" y="1990"/>
                  </a:cubicBezTo>
                  <a:lnTo>
                    <a:pt x="3359" y="1489"/>
                  </a:lnTo>
                  <a:cubicBezTo>
                    <a:pt x="3376" y="1121"/>
                    <a:pt x="1688" y="286"/>
                    <a:pt x="1120" y="85"/>
                  </a:cubicBezTo>
                  <a:cubicBezTo>
                    <a:pt x="941" y="24"/>
                    <a:pt x="797" y="0"/>
                    <a:pt x="679"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7"/>
            <p:cNvSpPr/>
            <p:nvPr/>
          </p:nvSpPr>
          <p:spPr>
            <a:xfrm rot="1513952">
              <a:off x="3351878" y="2856507"/>
              <a:ext cx="338906" cy="308955"/>
            </a:xfrm>
            <a:custGeom>
              <a:rect b="b" l="l" r="r" t="t"/>
              <a:pathLst>
                <a:path extrusionOk="0" h="12358" w="13556">
                  <a:moveTo>
                    <a:pt x="6353" y="0"/>
                  </a:moveTo>
                  <a:cubicBezTo>
                    <a:pt x="5744" y="0"/>
                    <a:pt x="5124" y="91"/>
                    <a:pt x="4512" y="282"/>
                  </a:cubicBezTo>
                  <a:cubicBezTo>
                    <a:pt x="2139" y="1034"/>
                    <a:pt x="451" y="3122"/>
                    <a:pt x="217" y="5612"/>
                  </a:cubicBezTo>
                  <a:cubicBezTo>
                    <a:pt x="0" y="8084"/>
                    <a:pt x="1287" y="10457"/>
                    <a:pt x="3492" y="11627"/>
                  </a:cubicBezTo>
                  <a:cubicBezTo>
                    <a:pt x="4448" y="12131"/>
                    <a:pt x="5429" y="12358"/>
                    <a:pt x="6378" y="12358"/>
                  </a:cubicBezTo>
                  <a:cubicBezTo>
                    <a:pt x="10242" y="12358"/>
                    <a:pt x="13555" y="8587"/>
                    <a:pt x="12281" y="4375"/>
                  </a:cubicBezTo>
                  <a:cubicBezTo>
                    <a:pt x="11452" y="1713"/>
                    <a:pt x="9001" y="0"/>
                    <a:pt x="6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7"/>
            <p:cNvSpPr/>
            <p:nvPr/>
          </p:nvSpPr>
          <p:spPr>
            <a:xfrm rot="1513952">
              <a:off x="3353984" y="2884765"/>
              <a:ext cx="306630" cy="263729"/>
            </a:xfrm>
            <a:custGeom>
              <a:rect b="b" l="l" r="r" t="t"/>
              <a:pathLst>
                <a:path extrusionOk="0" h="10549" w="12265">
                  <a:moveTo>
                    <a:pt x="6299" y="0"/>
                  </a:moveTo>
                  <a:cubicBezTo>
                    <a:pt x="5726" y="0"/>
                    <a:pt x="5141" y="87"/>
                    <a:pt x="4562" y="270"/>
                  </a:cubicBezTo>
                  <a:cubicBezTo>
                    <a:pt x="1654" y="1189"/>
                    <a:pt x="0" y="4180"/>
                    <a:pt x="869" y="6937"/>
                  </a:cubicBezTo>
                  <a:cubicBezTo>
                    <a:pt x="1565" y="9145"/>
                    <a:pt x="3675" y="10549"/>
                    <a:pt x="5981" y="10549"/>
                  </a:cubicBezTo>
                  <a:cubicBezTo>
                    <a:pt x="6554" y="10549"/>
                    <a:pt x="7140" y="10462"/>
                    <a:pt x="7720" y="10279"/>
                  </a:cubicBezTo>
                  <a:cubicBezTo>
                    <a:pt x="10627" y="9360"/>
                    <a:pt x="12264" y="6386"/>
                    <a:pt x="11395" y="3612"/>
                  </a:cubicBezTo>
                  <a:cubicBezTo>
                    <a:pt x="10700" y="1404"/>
                    <a:pt x="8600" y="0"/>
                    <a:pt x="6299"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7"/>
            <p:cNvSpPr/>
            <p:nvPr/>
          </p:nvSpPr>
          <p:spPr>
            <a:xfrm rot="1513952">
              <a:off x="3376515" y="2904200"/>
              <a:ext cx="261929" cy="225029"/>
            </a:xfrm>
            <a:custGeom>
              <a:rect b="b" l="l" r="r" t="t"/>
              <a:pathLst>
                <a:path extrusionOk="0" h="9001" w="10477">
                  <a:moveTo>
                    <a:pt x="5372" y="1"/>
                  </a:moveTo>
                  <a:cubicBezTo>
                    <a:pt x="4884" y="1"/>
                    <a:pt x="4386" y="75"/>
                    <a:pt x="3894" y="231"/>
                  </a:cubicBezTo>
                  <a:cubicBezTo>
                    <a:pt x="1404" y="1000"/>
                    <a:pt x="0" y="3556"/>
                    <a:pt x="752" y="5912"/>
                  </a:cubicBezTo>
                  <a:cubicBezTo>
                    <a:pt x="1341" y="7799"/>
                    <a:pt x="3130" y="9000"/>
                    <a:pt x="5098" y="9000"/>
                  </a:cubicBezTo>
                  <a:cubicBezTo>
                    <a:pt x="5588" y="9000"/>
                    <a:pt x="6088" y="8926"/>
                    <a:pt x="6584" y="8770"/>
                  </a:cubicBezTo>
                  <a:cubicBezTo>
                    <a:pt x="9056" y="7984"/>
                    <a:pt x="10477" y="5445"/>
                    <a:pt x="9725" y="3089"/>
                  </a:cubicBezTo>
                  <a:cubicBezTo>
                    <a:pt x="9136" y="1202"/>
                    <a:pt x="7336" y="1"/>
                    <a:pt x="537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87"/>
          <p:cNvGrpSpPr/>
          <p:nvPr/>
        </p:nvGrpSpPr>
        <p:grpSpPr>
          <a:xfrm>
            <a:off x="7268846" y="1631120"/>
            <a:ext cx="6173191" cy="2653405"/>
            <a:chOff x="7268846" y="1631120"/>
            <a:chExt cx="6173191" cy="2653405"/>
          </a:xfrm>
        </p:grpSpPr>
        <p:sp>
          <p:nvSpPr>
            <p:cNvPr id="855" name="Google Shape;855;p87"/>
            <p:cNvSpPr/>
            <p:nvPr/>
          </p:nvSpPr>
          <p:spPr>
            <a:xfrm>
              <a:off x="7520755" y="1984959"/>
              <a:ext cx="197980" cy="97729"/>
            </a:xfrm>
            <a:custGeom>
              <a:rect b="b" l="l" r="r" t="t"/>
              <a:pathLst>
                <a:path extrusionOk="0" h="3877" w="7854">
                  <a:moveTo>
                    <a:pt x="0" y="0"/>
                  </a:moveTo>
                  <a:lnTo>
                    <a:pt x="0" y="3877"/>
                  </a:lnTo>
                  <a:lnTo>
                    <a:pt x="7853" y="3877"/>
                  </a:lnTo>
                  <a:lnTo>
                    <a:pt x="78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7"/>
            <p:cNvSpPr/>
            <p:nvPr/>
          </p:nvSpPr>
          <p:spPr>
            <a:xfrm>
              <a:off x="7305503" y="2225071"/>
              <a:ext cx="629255" cy="269569"/>
            </a:xfrm>
            <a:custGeom>
              <a:rect b="b" l="l" r="r" t="t"/>
              <a:pathLst>
                <a:path extrusionOk="0" h="10694" w="24963">
                  <a:moveTo>
                    <a:pt x="0" y="0"/>
                  </a:moveTo>
                  <a:lnTo>
                    <a:pt x="0" y="10694"/>
                  </a:lnTo>
                  <a:lnTo>
                    <a:pt x="24963" y="10694"/>
                  </a:lnTo>
                  <a:lnTo>
                    <a:pt x="24963" y="0"/>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7"/>
            <p:cNvSpPr/>
            <p:nvPr/>
          </p:nvSpPr>
          <p:spPr>
            <a:xfrm>
              <a:off x="7503900" y="2580177"/>
              <a:ext cx="233776" cy="1704349"/>
            </a:xfrm>
            <a:custGeom>
              <a:rect b="b" l="l" r="r" t="t"/>
              <a:pathLst>
                <a:path extrusionOk="0" h="49926" w="9275">
                  <a:moveTo>
                    <a:pt x="1" y="1"/>
                  </a:moveTo>
                  <a:lnTo>
                    <a:pt x="1" y="49926"/>
                  </a:lnTo>
                  <a:lnTo>
                    <a:pt x="9274" y="49926"/>
                  </a:lnTo>
                  <a:lnTo>
                    <a:pt x="92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7"/>
            <p:cNvSpPr/>
            <p:nvPr/>
          </p:nvSpPr>
          <p:spPr>
            <a:xfrm>
              <a:off x="7653867" y="2580177"/>
              <a:ext cx="83832" cy="1704349"/>
            </a:xfrm>
            <a:custGeom>
              <a:rect b="b" l="l" r="r" t="t"/>
              <a:pathLst>
                <a:path extrusionOk="0" h="49926" w="3326">
                  <a:moveTo>
                    <a:pt x="0" y="1"/>
                  </a:moveTo>
                  <a:lnTo>
                    <a:pt x="0" y="49926"/>
                  </a:lnTo>
                  <a:lnTo>
                    <a:pt x="3325" y="49926"/>
                  </a:lnTo>
                  <a:lnTo>
                    <a:pt x="3325"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7"/>
            <p:cNvSpPr/>
            <p:nvPr/>
          </p:nvSpPr>
          <p:spPr>
            <a:xfrm>
              <a:off x="7503889" y="2645467"/>
              <a:ext cx="66170" cy="286836"/>
            </a:xfrm>
            <a:custGeom>
              <a:rect b="b" l="l" r="r" t="t"/>
              <a:pathLst>
                <a:path extrusionOk="0" h="11379" w="2625">
                  <a:moveTo>
                    <a:pt x="1" y="0"/>
                  </a:moveTo>
                  <a:lnTo>
                    <a:pt x="1" y="11379"/>
                  </a:lnTo>
                  <a:lnTo>
                    <a:pt x="2624" y="11379"/>
                  </a:lnTo>
                  <a:lnTo>
                    <a:pt x="26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7"/>
            <p:cNvSpPr/>
            <p:nvPr/>
          </p:nvSpPr>
          <p:spPr>
            <a:xfrm>
              <a:off x="7503889" y="3115984"/>
              <a:ext cx="66170" cy="286433"/>
            </a:xfrm>
            <a:custGeom>
              <a:rect b="b" l="l" r="r" t="t"/>
              <a:pathLst>
                <a:path extrusionOk="0" h="11363" w="2625">
                  <a:moveTo>
                    <a:pt x="1" y="1"/>
                  </a:moveTo>
                  <a:lnTo>
                    <a:pt x="1" y="11363"/>
                  </a:lnTo>
                  <a:lnTo>
                    <a:pt x="2624" y="11363"/>
                  </a:lnTo>
                  <a:lnTo>
                    <a:pt x="2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7"/>
            <p:cNvSpPr/>
            <p:nvPr/>
          </p:nvSpPr>
          <p:spPr>
            <a:xfrm>
              <a:off x="7503889" y="2988768"/>
              <a:ext cx="66170" cy="63624"/>
            </a:xfrm>
            <a:custGeom>
              <a:rect b="b" l="l" r="r" t="t"/>
              <a:pathLst>
                <a:path extrusionOk="0" h="2524" w="2625">
                  <a:moveTo>
                    <a:pt x="1" y="1"/>
                  </a:moveTo>
                  <a:lnTo>
                    <a:pt x="1" y="2524"/>
                  </a:lnTo>
                  <a:lnTo>
                    <a:pt x="2624" y="2524"/>
                  </a:lnTo>
                  <a:lnTo>
                    <a:pt x="2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7"/>
            <p:cNvSpPr/>
            <p:nvPr/>
          </p:nvSpPr>
          <p:spPr>
            <a:xfrm>
              <a:off x="7289065" y="2481191"/>
              <a:ext cx="662957" cy="98990"/>
            </a:xfrm>
            <a:custGeom>
              <a:rect b="b" l="l" r="r" t="t"/>
              <a:pathLst>
                <a:path extrusionOk="0" h="3927" w="26300">
                  <a:moveTo>
                    <a:pt x="0" y="0"/>
                  </a:moveTo>
                  <a:lnTo>
                    <a:pt x="0" y="3927"/>
                  </a:lnTo>
                  <a:lnTo>
                    <a:pt x="26300" y="3927"/>
                  </a:lnTo>
                  <a:lnTo>
                    <a:pt x="263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7"/>
            <p:cNvSpPr/>
            <p:nvPr/>
          </p:nvSpPr>
          <p:spPr>
            <a:xfrm>
              <a:off x="7289065" y="2146286"/>
              <a:ext cx="662957" cy="99418"/>
            </a:xfrm>
            <a:custGeom>
              <a:rect b="b" l="l" r="r" t="t"/>
              <a:pathLst>
                <a:path extrusionOk="0" h="3944" w="26300">
                  <a:moveTo>
                    <a:pt x="0" y="1"/>
                  </a:moveTo>
                  <a:lnTo>
                    <a:pt x="0" y="3944"/>
                  </a:lnTo>
                  <a:lnTo>
                    <a:pt x="26300" y="3944"/>
                  </a:lnTo>
                  <a:lnTo>
                    <a:pt x="263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7"/>
            <p:cNvSpPr/>
            <p:nvPr/>
          </p:nvSpPr>
          <p:spPr>
            <a:xfrm>
              <a:off x="7268846" y="2257089"/>
              <a:ext cx="701701" cy="212298"/>
            </a:xfrm>
            <a:custGeom>
              <a:rect b="b" l="l" r="r" t="t"/>
              <a:pathLst>
                <a:path extrusionOk="0" h="8422" w="27837">
                  <a:moveTo>
                    <a:pt x="0" y="0"/>
                  </a:moveTo>
                  <a:lnTo>
                    <a:pt x="0" y="8421"/>
                  </a:lnTo>
                  <a:lnTo>
                    <a:pt x="27837" y="8421"/>
                  </a:lnTo>
                  <a:lnTo>
                    <a:pt x="27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7"/>
            <p:cNvSpPr/>
            <p:nvPr/>
          </p:nvSpPr>
          <p:spPr>
            <a:xfrm>
              <a:off x="7289065" y="2077207"/>
              <a:ext cx="663386" cy="69522"/>
            </a:xfrm>
            <a:custGeom>
              <a:rect b="b" l="l" r="r" t="t"/>
              <a:pathLst>
                <a:path extrusionOk="0" h="2758" w="26317">
                  <a:moveTo>
                    <a:pt x="2774" y="1"/>
                  </a:moveTo>
                  <a:lnTo>
                    <a:pt x="0" y="2757"/>
                  </a:lnTo>
                  <a:lnTo>
                    <a:pt x="26316" y="2757"/>
                  </a:lnTo>
                  <a:lnTo>
                    <a:pt x="23426"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7"/>
            <p:cNvSpPr/>
            <p:nvPr/>
          </p:nvSpPr>
          <p:spPr>
            <a:xfrm>
              <a:off x="7520755" y="1964311"/>
              <a:ext cx="197980" cy="20670"/>
            </a:xfrm>
            <a:custGeom>
              <a:rect b="b" l="l" r="r" t="t"/>
              <a:pathLst>
                <a:path extrusionOk="0" h="820" w="7854">
                  <a:moveTo>
                    <a:pt x="819" y="1"/>
                  </a:moveTo>
                  <a:lnTo>
                    <a:pt x="0" y="819"/>
                  </a:lnTo>
                  <a:lnTo>
                    <a:pt x="7853" y="819"/>
                  </a:lnTo>
                  <a:lnTo>
                    <a:pt x="6984"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7"/>
            <p:cNvSpPr/>
            <p:nvPr/>
          </p:nvSpPr>
          <p:spPr>
            <a:xfrm>
              <a:off x="7511477" y="2016978"/>
              <a:ext cx="216104" cy="33702"/>
            </a:xfrm>
            <a:custGeom>
              <a:rect b="b" l="l" r="r" t="t"/>
              <a:pathLst>
                <a:path extrusionOk="0" h="1337" w="8573">
                  <a:moveTo>
                    <a:pt x="1" y="0"/>
                  </a:moveTo>
                  <a:lnTo>
                    <a:pt x="1" y="1337"/>
                  </a:lnTo>
                  <a:lnTo>
                    <a:pt x="8572" y="1337"/>
                  </a:lnTo>
                  <a:lnTo>
                    <a:pt x="8572" y="0"/>
                  </a:lnTo>
                  <a:close/>
                </a:path>
              </a:pathLst>
            </a:custGeom>
            <a:solidFill>
              <a:srgbClr val="004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7"/>
            <p:cNvSpPr/>
            <p:nvPr/>
          </p:nvSpPr>
          <p:spPr>
            <a:xfrm>
              <a:off x="7610481" y="1631120"/>
              <a:ext cx="10133" cy="333168"/>
            </a:xfrm>
            <a:custGeom>
              <a:rect b="b" l="l" r="r" t="t"/>
              <a:pathLst>
                <a:path extrusionOk="0" h="13217" w="402">
                  <a:moveTo>
                    <a:pt x="0" y="0"/>
                  </a:moveTo>
                  <a:lnTo>
                    <a:pt x="0" y="13217"/>
                  </a:lnTo>
                  <a:lnTo>
                    <a:pt x="401" y="13217"/>
                  </a:lnTo>
                  <a:lnTo>
                    <a:pt x="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7"/>
            <p:cNvSpPr/>
            <p:nvPr/>
          </p:nvSpPr>
          <p:spPr>
            <a:xfrm>
              <a:off x="7279384" y="2271409"/>
              <a:ext cx="211037" cy="180713"/>
            </a:xfrm>
            <a:custGeom>
              <a:rect b="b" l="l" r="r" t="t"/>
              <a:pathLst>
                <a:path extrusionOk="0" h="7169" w="8372">
                  <a:moveTo>
                    <a:pt x="0" y="0"/>
                  </a:moveTo>
                  <a:lnTo>
                    <a:pt x="0" y="7168"/>
                  </a:lnTo>
                  <a:lnTo>
                    <a:pt x="8371" y="7168"/>
                  </a:lnTo>
                  <a:lnTo>
                    <a:pt x="83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7"/>
            <p:cNvSpPr/>
            <p:nvPr/>
          </p:nvSpPr>
          <p:spPr>
            <a:xfrm>
              <a:off x="7510216" y="2271409"/>
              <a:ext cx="211037" cy="180713"/>
            </a:xfrm>
            <a:custGeom>
              <a:rect b="b" l="l" r="r" t="t"/>
              <a:pathLst>
                <a:path extrusionOk="0" h="7169" w="8372">
                  <a:moveTo>
                    <a:pt x="0" y="0"/>
                  </a:moveTo>
                  <a:lnTo>
                    <a:pt x="0" y="7168"/>
                  </a:lnTo>
                  <a:lnTo>
                    <a:pt x="8371" y="7168"/>
                  </a:lnTo>
                  <a:lnTo>
                    <a:pt x="83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7"/>
            <p:cNvSpPr/>
            <p:nvPr/>
          </p:nvSpPr>
          <p:spPr>
            <a:xfrm>
              <a:off x="7741049" y="2271409"/>
              <a:ext cx="211037" cy="180713"/>
            </a:xfrm>
            <a:custGeom>
              <a:rect b="b" l="l" r="r" t="t"/>
              <a:pathLst>
                <a:path extrusionOk="0" h="7169" w="8372">
                  <a:moveTo>
                    <a:pt x="1" y="0"/>
                  </a:moveTo>
                  <a:lnTo>
                    <a:pt x="1" y="7168"/>
                  </a:lnTo>
                  <a:lnTo>
                    <a:pt x="8372" y="7168"/>
                  </a:lnTo>
                  <a:lnTo>
                    <a:pt x="83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7"/>
            <p:cNvSpPr/>
            <p:nvPr/>
          </p:nvSpPr>
          <p:spPr>
            <a:xfrm>
              <a:off x="7741050" y="3052375"/>
              <a:ext cx="2181617" cy="786373"/>
            </a:xfrm>
            <a:custGeom>
              <a:rect b="b" l="l" r="r" t="t"/>
              <a:pathLst>
                <a:path extrusionOk="0" h="31196" w="73803">
                  <a:moveTo>
                    <a:pt x="0" y="1"/>
                  </a:moveTo>
                  <a:lnTo>
                    <a:pt x="0" y="31196"/>
                  </a:lnTo>
                  <a:lnTo>
                    <a:pt x="73802" y="31196"/>
                  </a:lnTo>
                  <a:lnTo>
                    <a:pt x="738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7"/>
            <p:cNvSpPr/>
            <p:nvPr/>
          </p:nvSpPr>
          <p:spPr>
            <a:xfrm>
              <a:off x="7944527" y="3167156"/>
              <a:ext cx="569437" cy="243479"/>
            </a:xfrm>
            <a:custGeom>
              <a:rect b="b" l="l" r="r" t="t"/>
              <a:pathLst>
                <a:path extrusionOk="0" h="9659" w="22590">
                  <a:moveTo>
                    <a:pt x="0" y="1"/>
                  </a:moveTo>
                  <a:lnTo>
                    <a:pt x="0" y="9658"/>
                  </a:lnTo>
                  <a:lnTo>
                    <a:pt x="22590" y="9658"/>
                  </a:lnTo>
                  <a:lnTo>
                    <a:pt x="22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7"/>
            <p:cNvSpPr/>
            <p:nvPr/>
          </p:nvSpPr>
          <p:spPr>
            <a:xfrm>
              <a:off x="8543944" y="3167156"/>
              <a:ext cx="569463" cy="243479"/>
            </a:xfrm>
            <a:custGeom>
              <a:rect b="b" l="l" r="r" t="t"/>
              <a:pathLst>
                <a:path extrusionOk="0" h="9659" w="22591">
                  <a:moveTo>
                    <a:pt x="0" y="1"/>
                  </a:moveTo>
                  <a:lnTo>
                    <a:pt x="0" y="9658"/>
                  </a:lnTo>
                  <a:lnTo>
                    <a:pt x="22590" y="9658"/>
                  </a:lnTo>
                  <a:lnTo>
                    <a:pt x="22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7"/>
            <p:cNvSpPr/>
            <p:nvPr/>
          </p:nvSpPr>
          <p:spPr>
            <a:xfrm>
              <a:off x="9143362" y="3167156"/>
              <a:ext cx="569034" cy="243479"/>
            </a:xfrm>
            <a:custGeom>
              <a:rect b="b" l="l" r="r" t="t"/>
              <a:pathLst>
                <a:path extrusionOk="0" h="9659" w="22574">
                  <a:moveTo>
                    <a:pt x="1" y="1"/>
                  </a:moveTo>
                  <a:lnTo>
                    <a:pt x="1" y="9658"/>
                  </a:lnTo>
                  <a:lnTo>
                    <a:pt x="22574" y="9658"/>
                  </a:lnTo>
                  <a:lnTo>
                    <a:pt x="225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7"/>
            <p:cNvSpPr/>
            <p:nvPr/>
          </p:nvSpPr>
          <p:spPr>
            <a:xfrm>
              <a:off x="7944527" y="3443925"/>
              <a:ext cx="569437" cy="243454"/>
            </a:xfrm>
            <a:custGeom>
              <a:rect b="b" l="l" r="r" t="t"/>
              <a:pathLst>
                <a:path extrusionOk="0" h="9658" w="22590">
                  <a:moveTo>
                    <a:pt x="0" y="0"/>
                  </a:moveTo>
                  <a:lnTo>
                    <a:pt x="0" y="9658"/>
                  </a:lnTo>
                  <a:lnTo>
                    <a:pt x="22590" y="9658"/>
                  </a:lnTo>
                  <a:lnTo>
                    <a:pt x="225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7"/>
            <p:cNvSpPr/>
            <p:nvPr/>
          </p:nvSpPr>
          <p:spPr>
            <a:xfrm>
              <a:off x="8543944" y="3443925"/>
              <a:ext cx="569463" cy="243454"/>
            </a:xfrm>
            <a:custGeom>
              <a:rect b="b" l="l" r="r" t="t"/>
              <a:pathLst>
                <a:path extrusionOk="0" h="9658" w="22591">
                  <a:moveTo>
                    <a:pt x="0" y="0"/>
                  </a:moveTo>
                  <a:lnTo>
                    <a:pt x="0" y="9658"/>
                  </a:lnTo>
                  <a:lnTo>
                    <a:pt x="22590" y="9658"/>
                  </a:lnTo>
                  <a:lnTo>
                    <a:pt x="22590"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7"/>
            <p:cNvSpPr/>
            <p:nvPr/>
          </p:nvSpPr>
          <p:spPr>
            <a:xfrm>
              <a:off x="9143362" y="3443925"/>
              <a:ext cx="569034" cy="243454"/>
            </a:xfrm>
            <a:custGeom>
              <a:rect b="b" l="l" r="r" t="t"/>
              <a:pathLst>
                <a:path extrusionOk="0" h="9658" w="22574">
                  <a:moveTo>
                    <a:pt x="1" y="0"/>
                  </a:moveTo>
                  <a:lnTo>
                    <a:pt x="1" y="9658"/>
                  </a:lnTo>
                  <a:lnTo>
                    <a:pt x="22574" y="9658"/>
                  </a:lnTo>
                  <a:lnTo>
                    <a:pt x="225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7"/>
            <p:cNvSpPr/>
            <p:nvPr/>
          </p:nvSpPr>
          <p:spPr>
            <a:xfrm>
              <a:off x="7741050" y="3838825"/>
              <a:ext cx="5700987" cy="445643"/>
            </a:xfrm>
            <a:custGeom>
              <a:rect b="b" l="l" r="r" t="t"/>
              <a:pathLst>
                <a:path extrusionOk="0" h="17679" w="285299">
                  <a:moveTo>
                    <a:pt x="0" y="1"/>
                  </a:moveTo>
                  <a:lnTo>
                    <a:pt x="0" y="17678"/>
                  </a:lnTo>
                  <a:lnTo>
                    <a:pt x="285299" y="17678"/>
                  </a:lnTo>
                  <a:lnTo>
                    <a:pt x="285299"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ational Civil Aviation Day by Slidesgo">
  <a:themeElements>
    <a:clrScheme name="Simple Light">
      <a:dk1>
        <a:srgbClr val="FCBC5D"/>
      </a:dk1>
      <a:lt1>
        <a:srgbClr val="F27243"/>
      </a:lt1>
      <a:dk2>
        <a:srgbClr val="0F4B7E"/>
      </a:dk2>
      <a:lt2>
        <a:srgbClr val="020E2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ternational Civil Aviation Day by Slidesgo">
  <a:themeElements>
    <a:clrScheme name="Simple Light">
      <a:dk1>
        <a:srgbClr val="FCBC5D"/>
      </a:dk1>
      <a:lt1>
        <a:srgbClr val="F27243"/>
      </a:lt1>
      <a:dk2>
        <a:srgbClr val="0F4B7E"/>
      </a:dk2>
      <a:lt2>
        <a:srgbClr val="020E2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