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7" r:id="rId4"/>
    <p:sldMasterId id="214748372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ato"/>
      <p:regular r:id="rId22"/>
      <p:bold r:id="rId23"/>
      <p:italic r:id="rId24"/>
      <p:boldItalic r:id="rId25"/>
    </p:embeddedFont>
    <p:embeddedFont>
      <p:font typeface="Bebas Neue"/>
      <p:regular r:id="rId26"/>
    </p:embeddedFont>
    <p:embeddedFont>
      <p:font typeface="Lato Black"/>
      <p:bold r:id="rId27"/>
      <p:boldItalic r:id="rId28"/>
    </p:embeddedFont>
    <p:embeddedFont>
      <p:font typeface="Poppins Medium"/>
      <p:regular r:id="rId29"/>
      <p:bold r:id="rId30"/>
      <p:italic r:id="rId31"/>
      <p:boldItalic r:id="rId32"/>
    </p:embeddedFont>
    <p:embeddedFont>
      <p:font typeface="Poppins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342FF7-C0DD-4864-BBB7-3B7C2B8947B1}">
  <a:tblStyle styleId="{24342FF7-C0DD-4864-BBB7-3B7C2B8947B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ato-regular.fntdata"/><Relationship Id="rId21" Type="http://schemas.openxmlformats.org/officeDocument/2006/relationships/slide" Target="slides/slide15.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ebasNeue-regular.fntdata"/><Relationship Id="rId25" Type="http://schemas.openxmlformats.org/officeDocument/2006/relationships/font" Target="fonts/Lato-boldItalic.fntdata"/><Relationship Id="rId28" Type="http://schemas.openxmlformats.org/officeDocument/2006/relationships/font" Target="fonts/LatoBlack-boldItalic.fntdata"/><Relationship Id="rId27" Type="http://schemas.openxmlformats.org/officeDocument/2006/relationships/font" Target="fonts/LatoBlack-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Medium-italic.fntdata"/><Relationship Id="rId30" Type="http://schemas.openxmlformats.org/officeDocument/2006/relationships/font" Target="fonts/PoppinsMedium-bold.fntdata"/><Relationship Id="rId11" Type="http://schemas.openxmlformats.org/officeDocument/2006/relationships/slide" Target="slides/slide5.xml"/><Relationship Id="rId33" Type="http://schemas.openxmlformats.org/officeDocument/2006/relationships/font" Target="fonts/PoppinsBlack-bold.fntdata"/><Relationship Id="rId10" Type="http://schemas.openxmlformats.org/officeDocument/2006/relationships/slide" Target="slides/slide4.xml"/><Relationship Id="rId32" Type="http://schemas.openxmlformats.org/officeDocument/2006/relationships/font" Target="fonts/PoppinsMedium-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oppinsBlack-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f6178a98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f6178a98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[JENNY]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t>
            </a:r>
            <a:r>
              <a:rPr lang="en">
                <a:solidFill>
                  <a:schemeClr val="dk1"/>
                </a:solidFill>
              </a:rPr>
              <a:t>the second week of our product development and this video marks the completion of phase II</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1f3a1396ca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1f3a1396ca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Because of challenges in implementing the new dataset, we spent less time than planned on EDA for the full dataset. We began by looking at correlations between delay and weather features, as seen in this correlation matrix. There is a strong correlation between delay time and the presence of hail at the origin airport, which is not surprising. Over the next weeks, we will perform additional EDA to get a better understanding of the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challenges in retrieving the data, we haven’t had enough time yet to conduct a full EDA on the dataset</a:t>
            </a:r>
            <a:endParaRPr/>
          </a:p>
          <a:p>
            <a:pPr indent="-298450" lvl="0" marL="457200" rtl="0" algn="l">
              <a:spcBef>
                <a:spcPts val="0"/>
              </a:spcBef>
              <a:spcAft>
                <a:spcPts val="0"/>
              </a:spcAft>
              <a:buSzPts val="1100"/>
              <a:buChar char="●"/>
            </a:pPr>
            <a:r>
              <a:rPr lang="en"/>
              <a:t>Started looking at correlation between delay and weather features</a:t>
            </a:r>
            <a:endParaRPr/>
          </a:p>
          <a:p>
            <a:pPr indent="-298450" lvl="1" marL="914400" rtl="0" algn="l">
              <a:spcBef>
                <a:spcPts val="0"/>
              </a:spcBef>
              <a:spcAft>
                <a:spcPts val="0"/>
              </a:spcAft>
              <a:buSzPts val="1100"/>
              <a:buChar char="○"/>
            </a:pPr>
            <a:r>
              <a:rPr lang="en"/>
              <a:t>Early finding shows that xxxx is a good predictor of departure delay</a:t>
            </a:r>
            <a:endParaRPr/>
          </a:p>
          <a:p>
            <a:pPr indent="-298450" lvl="2" marL="1371600" rtl="0" algn="l">
              <a:spcBef>
                <a:spcPts val="0"/>
              </a:spcBef>
              <a:spcAft>
                <a:spcPts val="0"/>
              </a:spcAft>
              <a:buSzPts val="1100"/>
              <a:buChar char="■"/>
            </a:pPr>
            <a:r>
              <a:rPr lang="en"/>
              <a:t>Ex. hail at the origin airport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1f3a1396ca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1f3a1396ca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Because of challenges in implementing the new dataset, we spent less time than planned on EDA for the full dataset. We began by looking at correlations between delay and weather features, as seen in this correlation matrix. There is a strong correlation between delay time and the presence of hail at the origin airport, which is not surprising. Over the next weeks, we will perform additional EDA to get a better understanding of the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challenges in retrieving the data, we haven’t had enough time yet to conduct a full EDA on the dataset</a:t>
            </a:r>
            <a:endParaRPr/>
          </a:p>
          <a:p>
            <a:pPr indent="-298450" lvl="0" marL="457200" rtl="0" algn="l">
              <a:spcBef>
                <a:spcPts val="0"/>
              </a:spcBef>
              <a:spcAft>
                <a:spcPts val="0"/>
              </a:spcAft>
              <a:buSzPts val="1100"/>
              <a:buChar char="●"/>
            </a:pPr>
            <a:r>
              <a:rPr lang="en"/>
              <a:t>Started looking at correlation between delay and weather features</a:t>
            </a:r>
            <a:endParaRPr/>
          </a:p>
          <a:p>
            <a:pPr indent="-298450" lvl="1" marL="914400" rtl="0" algn="l">
              <a:spcBef>
                <a:spcPts val="0"/>
              </a:spcBef>
              <a:spcAft>
                <a:spcPts val="0"/>
              </a:spcAft>
              <a:buSzPts val="1100"/>
              <a:buChar char="○"/>
            </a:pPr>
            <a:r>
              <a:rPr lang="en"/>
              <a:t>Early finding shows that xxxx is a good predictor of departure delay</a:t>
            </a:r>
            <a:endParaRPr/>
          </a:p>
          <a:p>
            <a:pPr indent="-298450" lvl="2" marL="1371600" rtl="0" algn="l">
              <a:spcBef>
                <a:spcPts val="0"/>
              </a:spcBef>
              <a:spcAft>
                <a:spcPts val="0"/>
              </a:spcAft>
              <a:buSzPts val="1100"/>
              <a:buChar char="■"/>
            </a:pPr>
            <a:r>
              <a:rPr lang="en"/>
              <a:t>Ex. hail at the origin airport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1f3a1396c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1f3a1396c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Because of challenges in implementing the new dataset, we spent less time than planned on EDA for the full dataset. We began by looking at correlations between delay and weather features, as seen in this correlation matrix. There is a strong correlation between delay time and the presence of hail at the origin airport, which is not surprising. Over the next weeks, we will perform additional EDA to get a better understanding of the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challenges in retrieving the data, we haven’t had enough time yet to conduct a full EDA on the dataset</a:t>
            </a:r>
            <a:endParaRPr/>
          </a:p>
          <a:p>
            <a:pPr indent="-298450" lvl="0" marL="457200" rtl="0" algn="l">
              <a:spcBef>
                <a:spcPts val="0"/>
              </a:spcBef>
              <a:spcAft>
                <a:spcPts val="0"/>
              </a:spcAft>
              <a:buSzPts val="1100"/>
              <a:buChar char="●"/>
            </a:pPr>
            <a:r>
              <a:rPr lang="en"/>
              <a:t>Started looking at correlation between delay and weather features</a:t>
            </a:r>
            <a:endParaRPr/>
          </a:p>
          <a:p>
            <a:pPr indent="-298450" lvl="1" marL="914400" rtl="0" algn="l">
              <a:spcBef>
                <a:spcPts val="0"/>
              </a:spcBef>
              <a:spcAft>
                <a:spcPts val="0"/>
              </a:spcAft>
              <a:buSzPts val="1100"/>
              <a:buChar char="○"/>
            </a:pPr>
            <a:r>
              <a:rPr lang="en"/>
              <a:t>Early finding shows that xxxx is a good predictor of departure delay</a:t>
            </a:r>
            <a:endParaRPr/>
          </a:p>
          <a:p>
            <a:pPr indent="-298450" lvl="2" marL="1371600" rtl="0" algn="l">
              <a:spcBef>
                <a:spcPts val="0"/>
              </a:spcBef>
              <a:spcAft>
                <a:spcPts val="0"/>
              </a:spcAft>
              <a:buSzPts val="1100"/>
              <a:buChar char="■"/>
            </a:pPr>
            <a:r>
              <a:rPr lang="en"/>
              <a:t>Ex. hail at the origin airport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f3b33ef20c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f3b33ef20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a:p>
            <a:pPr indent="0" lvl="0" marL="0" rtl="0" algn="l">
              <a:spcBef>
                <a:spcPts val="0"/>
              </a:spcBef>
              <a:spcAft>
                <a:spcPts val="0"/>
              </a:spcAft>
              <a:buNone/>
            </a:pPr>
            <a:r>
              <a:rPr lang="en"/>
              <a:t>We also faced a few challenges. For example, importing and ingesting 450 GB of data was hard. We learned that limiting the amount of data earlier is better. Limiting to</a:t>
            </a:r>
            <a:r>
              <a:rPr lang="en">
                <a:solidFill>
                  <a:schemeClr val="dk1"/>
                </a:solidFill>
              </a:rPr>
              <a:t> weather stations near airports reduced the ingestion time from 5 hours to 17 minutes.</a:t>
            </a:r>
            <a:r>
              <a:rPr lang="en"/>
              <a:t> Also</a:t>
            </a:r>
            <a:r>
              <a:rPr lang="en"/>
              <a:t>, Spark’s default 1 MB parquet files were not efficient. Repartitioning the data ensured better file sizes. Finally, Spark’s schema inference did not work for us. So we did explicit data type conversion.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challenge was the duration of the join. We grouped both flights and weather data into 1-hour windows and filtered the weather stations, giving us the 25 minutes join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by doing this, we now suspect data leakage issues which needs further investigation.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Importing about 450 GB of weather data for 7 years and manipulating it was very costly and time consuming, compounded by the inadvertent rookie mistakes. In the process, we learnt that reducing the data work much earlier in the process helps. Limiting the number of weather stations to those near airports of interest even before the ingestion process helped. We reduced the ingestion time from 5 hours to under 25 minutes.</a:t>
            </a:r>
            <a:endParaRPr/>
          </a:p>
          <a:p>
            <a:pPr indent="-298450" lvl="0" marL="457200" rtl="0" algn="l">
              <a:spcBef>
                <a:spcPts val="0"/>
              </a:spcBef>
              <a:spcAft>
                <a:spcPts val="0"/>
              </a:spcAft>
              <a:buSzPts val="1100"/>
              <a:buChar char="●"/>
            </a:pPr>
            <a:r>
              <a:rPr lang="en"/>
              <a:t>Another challenge we had was that, by default, Spark was creating multiple 1 mb parquet files that lead to large read times. Repartitioning with year as partition key helped.</a:t>
            </a:r>
            <a:endParaRPr/>
          </a:p>
          <a:p>
            <a:pPr indent="-298450" lvl="0" marL="457200" rtl="0" algn="l">
              <a:spcBef>
                <a:spcPts val="0"/>
              </a:spcBef>
              <a:spcAft>
                <a:spcPts val="0"/>
              </a:spcAft>
              <a:buSzPts val="1100"/>
              <a:buChar char="●"/>
            </a:pPr>
            <a:r>
              <a:rPr lang="en"/>
              <a:t>Spark's data type inference logic gave us a lot of grief. We ended up ingesting all fields as strings and applied our own conversion for the fields we need.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Grouping flights and weather into 24 windows per day (1 for the hour of the day), in addition to the reduced weather stations to look at, helped us achieve join time of about 25 minutes. The logic also includes a simple aggregation of weather data from potentially multiple readings within the hour.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Identifying potential data leakage issues with current hourly weather aggregation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That was not easy to achieve. We had quite a few challenges. For example, we had to work with 450 GB of data, which presented challenges for importing and ingesting. We had to do a couple of iterations because of rookie mistakes.</a:t>
            </a:r>
            <a:endParaRPr>
              <a:solidFill>
                <a:schemeClr val="dk1"/>
              </a:solidFill>
            </a:endParaRPr>
          </a:p>
          <a:p>
            <a:pPr indent="0" lvl="0" marL="0" rtl="0" algn="l">
              <a:spcBef>
                <a:spcPts val="0"/>
              </a:spcBef>
              <a:spcAft>
                <a:spcPts val="0"/>
              </a:spcAft>
              <a:buNone/>
            </a:pPr>
            <a:r>
              <a:rPr lang="en">
                <a:solidFill>
                  <a:schemeClr val="dk1"/>
                </a:solidFill>
              </a:rPr>
              <a:t>The earlier you limit the amount of data you work with, the better.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removed weather stations early on, which helped us implement the join in 25 minutes.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f3b33ef20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f3b33ef20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Dante:</a:t>
            </a:r>
            <a:endParaRPr/>
          </a:p>
          <a:p>
            <a:pPr indent="0" lvl="0" marL="0" rtl="0" algn="l">
              <a:spcBef>
                <a:spcPts val="0"/>
              </a:spcBef>
              <a:spcAft>
                <a:spcPts val="0"/>
              </a:spcAft>
              <a:buNone/>
            </a:pPr>
            <a:r>
              <a:rPr lang="en"/>
              <a:t>As you heard, we faced some challenges this week, but we accomplished a lot and we </a:t>
            </a:r>
            <a:r>
              <a:rPr lang="en"/>
              <a:t>think that the addition of 2020 and 2021 data will give us some interesting insights at 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next phase of the project, our plan is to work with the joined dataset and shift the focus from analysis of the data to model building.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19de0e6f0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19de0e6f0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f3b33ef2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f3b33ef2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provide an update from phase 2 and highlight some challenges we faced during the week.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1f3a1396ca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1f3a1396ca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task this week was obtaining the 2020 and 2021 data and combining all datasets into a single table. We added 10 million new flights.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to start completely from scratch on the weather data since we had to use a new source. After some struggles that Ram will discuss more on the next slide, we identified 40 features from 123 columns. We also reduced the weather stations from 12,000 to 710.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ended up running the full dataset join in 25 minutes.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million new flights added to the existing 30 million (~4.6 million in 2020, ~6 million in 2021)</a:t>
            </a:r>
            <a:endParaRPr/>
          </a:p>
          <a:p>
            <a:pPr indent="-298450" lvl="0" marL="457200" rtl="0" algn="l">
              <a:spcBef>
                <a:spcPts val="0"/>
              </a:spcBef>
              <a:spcAft>
                <a:spcPts val="0"/>
              </a:spcAft>
              <a:buSzPts val="1100"/>
              <a:buChar char="●"/>
            </a:pPr>
            <a:r>
              <a:rPr lang="en"/>
              <a:t>Our main task for this week </a:t>
            </a:r>
            <a:endParaRPr/>
          </a:p>
          <a:p>
            <a:pPr indent="-298450" lvl="0" marL="457200" rtl="0" algn="l">
              <a:spcBef>
                <a:spcPts val="0"/>
              </a:spcBef>
              <a:spcAft>
                <a:spcPts val="0"/>
              </a:spcAft>
              <a:buSzPts val="1100"/>
              <a:buChar char="●"/>
            </a:pPr>
            <a:r>
              <a:rPr lang="en"/>
              <a:t>We downloaded new data for weather and flights</a:t>
            </a:r>
            <a:endParaRPr/>
          </a:p>
          <a:p>
            <a:pPr indent="-298450" lvl="0" marL="457200" rtl="0" algn="l">
              <a:spcBef>
                <a:spcPts val="0"/>
              </a:spcBef>
              <a:spcAft>
                <a:spcPts val="0"/>
              </a:spcAft>
              <a:buSzPts val="1100"/>
              <a:buChar char="●"/>
            </a:pPr>
            <a:r>
              <a:rPr lang="en"/>
              <a:t>EDA &amp; Data Cleaning</a:t>
            </a:r>
            <a:endParaRPr/>
          </a:p>
          <a:p>
            <a:pPr indent="-298450" lvl="0" marL="457200" rtl="0" algn="l">
              <a:spcBef>
                <a:spcPts val="0"/>
              </a:spcBef>
              <a:spcAft>
                <a:spcPts val="0"/>
              </a:spcAft>
              <a:buSzPts val="1100"/>
              <a:buChar char="●"/>
            </a:pPr>
            <a:r>
              <a:rPr lang="en"/>
              <a:t>Airports in 2015-2019 but not in 2020-2021:</a:t>
            </a:r>
            <a:endParaRPr/>
          </a:p>
          <a:p>
            <a:pPr indent="-298450" lvl="1" marL="914400" rtl="0" algn="l">
              <a:spcBef>
                <a:spcPts val="0"/>
              </a:spcBef>
              <a:spcAft>
                <a:spcPts val="0"/>
              </a:spcAft>
              <a:buSzPts val="1100"/>
              <a:buChar char="○"/>
            </a:pPr>
            <a:r>
              <a:rPr lang="en"/>
              <a:t>ART, CEC, CLD, EFD, ENV, FLO, FNL, IFP, ISN, PGV, TKI, UST, YNG</a:t>
            </a:r>
            <a:endParaRPr/>
          </a:p>
          <a:p>
            <a:pPr indent="-298450" lvl="0" marL="457200" rtl="0" algn="l">
              <a:spcBef>
                <a:spcPts val="0"/>
              </a:spcBef>
              <a:spcAft>
                <a:spcPts val="0"/>
              </a:spcAft>
              <a:buSzPts val="1100"/>
              <a:buChar char="●"/>
            </a:pPr>
            <a:r>
              <a:rPr lang="en"/>
              <a:t>Airports in 2020-2021 but not in 2015-2019:</a:t>
            </a:r>
            <a:endParaRPr/>
          </a:p>
          <a:p>
            <a:pPr indent="-298450" lvl="1" marL="914400" rtl="0" algn="l">
              <a:spcBef>
                <a:spcPts val="0"/>
              </a:spcBef>
              <a:spcAft>
                <a:spcPts val="0"/>
              </a:spcAft>
              <a:buSzPts val="1100"/>
              <a:buChar char="○"/>
            </a:pPr>
            <a:r>
              <a:rPr lang="en"/>
              <a:t>ALS, ALW, BIH, CDB, DDC, DEC, EAT, FOD, IPT, JST, MCW, PUW, RIW, SHR, TBN, VCT, YKM</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Weather records:</a:t>
            </a:r>
            <a:endParaRPr/>
          </a:p>
          <a:p>
            <a:pPr indent="-298450" lvl="0" marL="457200" rtl="0" algn="l">
              <a:spcBef>
                <a:spcPts val="0"/>
              </a:spcBef>
              <a:spcAft>
                <a:spcPts val="0"/>
              </a:spcAft>
              <a:buSzPts val="1100"/>
              <a:buChar char="●"/>
            </a:pPr>
            <a:r>
              <a:rPr lang="en"/>
              <a:t>2018	5930277</a:t>
            </a:r>
            <a:endParaRPr/>
          </a:p>
          <a:p>
            <a:pPr indent="-298450" lvl="0" marL="457200" rtl="0" algn="l">
              <a:spcBef>
                <a:spcPts val="0"/>
              </a:spcBef>
              <a:spcAft>
                <a:spcPts val="0"/>
              </a:spcAft>
              <a:buSzPts val="1100"/>
              <a:buChar char="●"/>
            </a:pPr>
            <a:r>
              <a:rPr lang="en"/>
              <a:t>2015	5941610</a:t>
            </a:r>
            <a:endParaRPr/>
          </a:p>
          <a:p>
            <a:pPr indent="-298450" lvl="0" marL="457200" rtl="0" algn="l">
              <a:spcBef>
                <a:spcPts val="0"/>
              </a:spcBef>
              <a:spcAft>
                <a:spcPts val="0"/>
              </a:spcAft>
              <a:buSzPts val="1100"/>
              <a:buChar char="●"/>
            </a:pPr>
            <a:r>
              <a:rPr lang="en"/>
              <a:t>2019	5928780</a:t>
            </a:r>
            <a:endParaRPr/>
          </a:p>
          <a:p>
            <a:pPr indent="-298450" lvl="0" marL="457200" rtl="0" algn="l">
              <a:spcBef>
                <a:spcPts val="0"/>
              </a:spcBef>
              <a:spcAft>
                <a:spcPts val="0"/>
              </a:spcAft>
              <a:buSzPts val="1100"/>
              <a:buChar char="●"/>
            </a:pPr>
            <a:r>
              <a:rPr lang="en"/>
              <a:t>2020	5924023</a:t>
            </a:r>
            <a:endParaRPr/>
          </a:p>
          <a:p>
            <a:pPr indent="-298450" lvl="0" marL="457200" rtl="0" algn="l">
              <a:spcBef>
                <a:spcPts val="0"/>
              </a:spcBef>
              <a:spcAft>
                <a:spcPts val="0"/>
              </a:spcAft>
              <a:buSzPts val="1100"/>
              <a:buChar char="●"/>
            </a:pPr>
            <a:r>
              <a:rPr lang="en"/>
              <a:t>2016	5961893</a:t>
            </a:r>
            <a:endParaRPr/>
          </a:p>
          <a:p>
            <a:pPr indent="-298450" lvl="0" marL="457200" rtl="0" algn="l">
              <a:spcBef>
                <a:spcPts val="0"/>
              </a:spcBef>
              <a:spcAft>
                <a:spcPts val="0"/>
              </a:spcAft>
              <a:buSzPts val="1100"/>
              <a:buChar char="●"/>
            </a:pPr>
            <a:r>
              <a:rPr lang="en"/>
              <a:t>2017	5939039</a:t>
            </a:r>
            <a:endParaRPr/>
          </a:p>
          <a:p>
            <a:pPr indent="-298450" lvl="0" marL="457200" rtl="0" algn="l">
              <a:spcBef>
                <a:spcPts val="0"/>
              </a:spcBef>
              <a:spcAft>
                <a:spcPts val="0"/>
              </a:spcAft>
              <a:buSzPts val="1100"/>
              <a:buChar char="●"/>
            </a:pPr>
            <a:r>
              <a:rPr lang="en"/>
              <a:t>2021	5890056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1f3a1396c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1f3a1396c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Because of challenges in implementing the new dataset, we spent less time than planned on EDA for the full dataset. We began by looking at correlations between delay and weather features, as seen in this correlation matrix. There is a strong correlation between delay time and the presence of hail at the origin airport, which is not surprising. Over the next weeks, we will perform additional EDA to get a better understanding of the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challenges in retrieving the data, we haven’t had enough time yet to conduct a full EDA on the dataset</a:t>
            </a:r>
            <a:endParaRPr/>
          </a:p>
          <a:p>
            <a:pPr indent="-298450" lvl="0" marL="457200" rtl="0" algn="l">
              <a:spcBef>
                <a:spcPts val="0"/>
              </a:spcBef>
              <a:spcAft>
                <a:spcPts val="0"/>
              </a:spcAft>
              <a:buSzPts val="1100"/>
              <a:buChar char="●"/>
            </a:pPr>
            <a:r>
              <a:rPr lang="en"/>
              <a:t>Started looking at correlation between delay and weather features</a:t>
            </a:r>
            <a:endParaRPr/>
          </a:p>
          <a:p>
            <a:pPr indent="-298450" lvl="1" marL="914400" rtl="0" algn="l">
              <a:spcBef>
                <a:spcPts val="0"/>
              </a:spcBef>
              <a:spcAft>
                <a:spcPts val="0"/>
              </a:spcAft>
              <a:buSzPts val="1100"/>
              <a:buChar char="○"/>
            </a:pPr>
            <a:r>
              <a:rPr lang="en"/>
              <a:t>Early finding shows that xxxx is a good predictor of departure delay</a:t>
            </a:r>
            <a:endParaRPr/>
          </a:p>
          <a:p>
            <a:pPr indent="-298450" lvl="2" marL="1371600" rtl="0" algn="l">
              <a:spcBef>
                <a:spcPts val="0"/>
              </a:spcBef>
              <a:spcAft>
                <a:spcPts val="0"/>
              </a:spcAft>
              <a:buSzPts val="1100"/>
              <a:buChar char="■"/>
            </a:pPr>
            <a:r>
              <a:rPr lang="en"/>
              <a:t>Ex. hail at the origin airport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1f3a1396c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1f3a1396c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Dante:</a:t>
            </a:r>
            <a:endParaRPr/>
          </a:p>
          <a:p>
            <a:pPr indent="0" lvl="0" marL="0" rtl="0" algn="l">
              <a:spcBef>
                <a:spcPts val="0"/>
              </a:spcBef>
              <a:spcAft>
                <a:spcPts val="0"/>
              </a:spcAft>
              <a:buNone/>
            </a:pPr>
            <a:r>
              <a:rPr lang="en"/>
              <a:t>As you heard, we faced some challenges this week, but we accomplished a lot and we think that the addition of 2020 and 2021 data will give us some interesting insights at 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next phase of the project, our plan is to work with the joined dataset and shift the focus from analysis of the data to model building.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1d74c6ae8c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1d74c6ae8c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task this week was obtaining the 2020 and 2021 data and combining all datasets into a single table. We added 10 million new flights.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to start completely from scratch on the weather data since we had to use a new source. After some struggles that Ram will discuss more on the next slide, we identified 40 features </a:t>
            </a:r>
            <a:r>
              <a:rPr lang="en"/>
              <a:t>from 123 columns. We also reduced the weather stations from 12,000 to</a:t>
            </a:r>
            <a:r>
              <a:rPr lang="en"/>
              <a:t> 710.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ended up running the full dataset join in 25 minutes.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million new flights added to the existing 30 million (~4.6 million in 2020, ~6 million in 2021)</a:t>
            </a:r>
            <a:endParaRPr/>
          </a:p>
          <a:p>
            <a:pPr indent="-298450" lvl="0" marL="457200" rtl="0" algn="l">
              <a:spcBef>
                <a:spcPts val="0"/>
              </a:spcBef>
              <a:spcAft>
                <a:spcPts val="0"/>
              </a:spcAft>
              <a:buSzPts val="1100"/>
              <a:buChar char="●"/>
            </a:pPr>
            <a:r>
              <a:rPr lang="en"/>
              <a:t>Our main task for this week </a:t>
            </a:r>
            <a:endParaRPr/>
          </a:p>
          <a:p>
            <a:pPr indent="-298450" lvl="0" marL="457200" rtl="0" algn="l">
              <a:spcBef>
                <a:spcPts val="0"/>
              </a:spcBef>
              <a:spcAft>
                <a:spcPts val="0"/>
              </a:spcAft>
              <a:buSzPts val="1100"/>
              <a:buChar char="●"/>
            </a:pPr>
            <a:r>
              <a:rPr lang="en"/>
              <a:t>We downloaded new data for weather and flights</a:t>
            </a:r>
            <a:endParaRPr/>
          </a:p>
          <a:p>
            <a:pPr indent="-298450" lvl="0" marL="457200" rtl="0" algn="l">
              <a:spcBef>
                <a:spcPts val="0"/>
              </a:spcBef>
              <a:spcAft>
                <a:spcPts val="0"/>
              </a:spcAft>
              <a:buSzPts val="1100"/>
              <a:buChar char="●"/>
            </a:pPr>
            <a:r>
              <a:rPr lang="en"/>
              <a:t>EDA &amp; Data Cleaning</a:t>
            </a:r>
            <a:endParaRPr/>
          </a:p>
          <a:p>
            <a:pPr indent="-298450" lvl="0" marL="457200" rtl="0" algn="l">
              <a:spcBef>
                <a:spcPts val="0"/>
              </a:spcBef>
              <a:spcAft>
                <a:spcPts val="0"/>
              </a:spcAft>
              <a:buSzPts val="1100"/>
              <a:buChar char="●"/>
            </a:pPr>
            <a:r>
              <a:rPr lang="en"/>
              <a:t>Airports in 2015-2019 but not in 2020-2021:</a:t>
            </a:r>
            <a:endParaRPr/>
          </a:p>
          <a:p>
            <a:pPr indent="-298450" lvl="1" marL="914400" rtl="0" algn="l">
              <a:spcBef>
                <a:spcPts val="0"/>
              </a:spcBef>
              <a:spcAft>
                <a:spcPts val="0"/>
              </a:spcAft>
              <a:buSzPts val="1100"/>
              <a:buChar char="○"/>
            </a:pPr>
            <a:r>
              <a:rPr lang="en"/>
              <a:t>ART, CEC, CLD, EFD, ENV, FLO, FNL, IFP, ISN, PGV, TKI, UST, YNG</a:t>
            </a:r>
            <a:endParaRPr/>
          </a:p>
          <a:p>
            <a:pPr indent="-298450" lvl="0" marL="457200" rtl="0" algn="l">
              <a:spcBef>
                <a:spcPts val="0"/>
              </a:spcBef>
              <a:spcAft>
                <a:spcPts val="0"/>
              </a:spcAft>
              <a:buSzPts val="1100"/>
              <a:buChar char="●"/>
            </a:pPr>
            <a:r>
              <a:rPr lang="en"/>
              <a:t>Airports in 2020-2021 but not in 2015-2019:</a:t>
            </a:r>
            <a:endParaRPr/>
          </a:p>
          <a:p>
            <a:pPr indent="-298450" lvl="1" marL="914400" rtl="0" algn="l">
              <a:spcBef>
                <a:spcPts val="0"/>
              </a:spcBef>
              <a:spcAft>
                <a:spcPts val="0"/>
              </a:spcAft>
              <a:buSzPts val="1100"/>
              <a:buChar char="○"/>
            </a:pPr>
            <a:r>
              <a:rPr lang="en"/>
              <a:t>ALS, ALW, BIH, CDB, DDC, DEC, EAT, FOD, IPT, JST, MCW, PUW, RIW, SHR, TBN, VCT, YKM</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Weather records:</a:t>
            </a:r>
            <a:endParaRPr/>
          </a:p>
          <a:p>
            <a:pPr indent="-298450" lvl="0" marL="457200" rtl="0" algn="l">
              <a:spcBef>
                <a:spcPts val="0"/>
              </a:spcBef>
              <a:spcAft>
                <a:spcPts val="0"/>
              </a:spcAft>
              <a:buSzPts val="1100"/>
              <a:buChar char="●"/>
            </a:pPr>
            <a:r>
              <a:rPr lang="en"/>
              <a:t>2018	5930277</a:t>
            </a:r>
            <a:endParaRPr/>
          </a:p>
          <a:p>
            <a:pPr indent="-298450" lvl="0" marL="457200" rtl="0" algn="l">
              <a:spcBef>
                <a:spcPts val="0"/>
              </a:spcBef>
              <a:spcAft>
                <a:spcPts val="0"/>
              </a:spcAft>
              <a:buSzPts val="1100"/>
              <a:buChar char="●"/>
            </a:pPr>
            <a:r>
              <a:rPr lang="en"/>
              <a:t>2015	5941610</a:t>
            </a:r>
            <a:endParaRPr/>
          </a:p>
          <a:p>
            <a:pPr indent="-298450" lvl="0" marL="457200" rtl="0" algn="l">
              <a:spcBef>
                <a:spcPts val="0"/>
              </a:spcBef>
              <a:spcAft>
                <a:spcPts val="0"/>
              </a:spcAft>
              <a:buSzPts val="1100"/>
              <a:buChar char="●"/>
            </a:pPr>
            <a:r>
              <a:rPr lang="en"/>
              <a:t>2019	5928780</a:t>
            </a:r>
            <a:endParaRPr/>
          </a:p>
          <a:p>
            <a:pPr indent="-298450" lvl="0" marL="457200" rtl="0" algn="l">
              <a:spcBef>
                <a:spcPts val="0"/>
              </a:spcBef>
              <a:spcAft>
                <a:spcPts val="0"/>
              </a:spcAft>
              <a:buSzPts val="1100"/>
              <a:buChar char="●"/>
            </a:pPr>
            <a:r>
              <a:rPr lang="en"/>
              <a:t>2020	5924023</a:t>
            </a:r>
            <a:endParaRPr/>
          </a:p>
          <a:p>
            <a:pPr indent="-298450" lvl="0" marL="457200" rtl="0" algn="l">
              <a:spcBef>
                <a:spcPts val="0"/>
              </a:spcBef>
              <a:spcAft>
                <a:spcPts val="0"/>
              </a:spcAft>
              <a:buSzPts val="1100"/>
              <a:buChar char="●"/>
            </a:pPr>
            <a:r>
              <a:rPr lang="en"/>
              <a:t>2016	5961893</a:t>
            </a:r>
            <a:endParaRPr/>
          </a:p>
          <a:p>
            <a:pPr indent="-298450" lvl="0" marL="457200" rtl="0" algn="l">
              <a:spcBef>
                <a:spcPts val="0"/>
              </a:spcBef>
              <a:spcAft>
                <a:spcPts val="0"/>
              </a:spcAft>
              <a:buSzPts val="1100"/>
              <a:buChar char="●"/>
            </a:pPr>
            <a:r>
              <a:rPr lang="en"/>
              <a:t>2017	5939039</a:t>
            </a:r>
            <a:endParaRPr/>
          </a:p>
          <a:p>
            <a:pPr indent="-298450" lvl="0" marL="457200" rtl="0" algn="l">
              <a:spcBef>
                <a:spcPts val="0"/>
              </a:spcBef>
              <a:spcAft>
                <a:spcPts val="0"/>
              </a:spcAft>
              <a:buSzPts val="1100"/>
              <a:buChar char="●"/>
            </a:pPr>
            <a:r>
              <a:rPr lang="en"/>
              <a:t>2021	5890056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1f3a1396c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1f3a1396c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Because of challenges in implementing the new dataset, we spent less time than planned on EDA for the full dataset. We began by looking at correlations between delay and weather features, as seen in this correlation matrix. There is a strong correlation between delay time and the presence of hail at the origin airport, which is not surprising. Over the next weeks, we will perform additional EDA to get a better understanding of the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challenges in retrieving the data, we haven’t had enough time yet to conduct a full EDA on the dataset</a:t>
            </a:r>
            <a:endParaRPr/>
          </a:p>
          <a:p>
            <a:pPr indent="-298450" lvl="0" marL="457200" rtl="0" algn="l">
              <a:spcBef>
                <a:spcPts val="0"/>
              </a:spcBef>
              <a:spcAft>
                <a:spcPts val="0"/>
              </a:spcAft>
              <a:buSzPts val="1100"/>
              <a:buChar char="●"/>
            </a:pPr>
            <a:r>
              <a:rPr lang="en"/>
              <a:t>Started looking at correlation between delay and weather features</a:t>
            </a:r>
            <a:endParaRPr/>
          </a:p>
          <a:p>
            <a:pPr indent="-298450" lvl="1" marL="914400" rtl="0" algn="l">
              <a:spcBef>
                <a:spcPts val="0"/>
              </a:spcBef>
              <a:spcAft>
                <a:spcPts val="0"/>
              </a:spcAft>
              <a:buSzPts val="1100"/>
              <a:buChar char="○"/>
            </a:pPr>
            <a:r>
              <a:rPr lang="en"/>
              <a:t>Early finding shows that xxxx is a good predictor of departure delay</a:t>
            </a:r>
            <a:endParaRPr/>
          </a:p>
          <a:p>
            <a:pPr indent="-298450" lvl="2" marL="1371600" rtl="0" algn="l">
              <a:spcBef>
                <a:spcPts val="0"/>
              </a:spcBef>
              <a:spcAft>
                <a:spcPts val="0"/>
              </a:spcAft>
              <a:buSzPts val="1100"/>
              <a:buChar char="■"/>
            </a:pPr>
            <a:r>
              <a:rPr lang="en"/>
              <a:t>Ex. hail at the origin airport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1f3a1396ca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1f3a1396ca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a:p>
            <a:pPr indent="0" lvl="0" marL="0" rtl="0" algn="l">
              <a:spcBef>
                <a:spcPts val="0"/>
              </a:spcBef>
              <a:spcAft>
                <a:spcPts val="0"/>
              </a:spcAft>
              <a:buNone/>
            </a:pPr>
            <a:r>
              <a:rPr lang="en"/>
              <a:t>We also faced a few challenges. For example, importing and ingesting 450 GB of data was hard. We learned that limiting the amount of data earlier is better. Limiting to</a:t>
            </a:r>
            <a:r>
              <a:rPr lang="en">
                <a:solidFill>
                  <a:schemeClr val="dk1"/>
                </a:solidFill>
              </a:rPr>
              <a:t> weather stations near airports reduced the ingestion time from 5 hours to 17 minutes.</a:t>
            </a:r>
            <a:r>
              <a:rPr lang="en"/>
              <a:t> Also, Spark’s default 1 MB parquet files were not efficient. Repartitioning the data ensured better file sizes. Finally, Spark’s schema inference did not work for us. So we did explicit data type conversion.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challenge was the duration of the join. We grouped both flights and weather data into 1-hour windows and filtered the weather stations, giving us the 25 minutes join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by doing this, we now suspect data leakage issues which needs further investigation.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Importing about 450 GB of weather data for 7 years and manipulating it was very costly and time consuming, compounded by the inadvertent rookie mistakes. In the process, we learnt that reducing the data work much earlier in the process helps. Limiting the number of weather stations to those near airports of interest even before the ingestion process helped. We reduced the ingestion time from 5 hours to under 25 minutes.</a:t>
            </a:r>
            <a:endParaRPr/>
          </a:p>
          <a:p>
            <a:pPr indent="-298450" lvl="0" marL="457200" rtl="0" algn="l">
              <a:spcBef>
                <a:spcPts val="0"/>
              </a:spcBef>
              <a:spcAft>
                <a:spcPts val="0"/>
              </a:spcAft>
              <a:buSzPts val="1100"/>
              <a:buChar char="●"/>
            </a:pPr>
            <a:r>
              <a:rPr lang="en"/>
              <a:t>Another challenge we had was that, by default, Spark was creating multiple 1 mb parquet files that lead to large read times. Repartitioning with year as partition key helped.</a:t>
            </a:r>
            <a:endParaRPr/>
          </a:p>
          <a:p>
            <a:pPr indent="-298450" lvl="0" marL="457200" rtl="0" algn="l">
              <a:spcBef>
                <a:spcPts val="0"/>
              </a:spcBef>
              <a:spcAft>
                <a:spcPts val="0"/>
              </a:spcAft>
              <a:buSzPts val="1100"/>
              <a:buChar char="●"/>
            </a:pPr>
            <a:r>
              <a:rPr lang="en"/>
              <a:t>Spark's data type inference logic gave us a lot of grief. We ended up ingesting all fields as strings and applied our own conversion for the fields we need.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Grouping flights and weather into 24 windows per day (1 for the hour of the day), in addition to the reduced weather stations to look at, helped us achieve join time of about 25 minutes. The logic also includes a simple aggregation of weather data from potentially multiple readings within the hour.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Identifying potential data leakage issues with current hourly weather aggregation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That was not easy to achieve. We had quite a few challenges. For example, we had to work with 450 GB of data, which presented challenges for importing and ingesting. We had to do a couple of iterations because of rookie mistakes.</a:t>
            </a:r>
            <a:endParaRPr>
              <a:solidFill>
                <a:schemeClr val="dk1"/>
              </a:solidFill>
            </a:endParaRPr>
          </a:p>
          <a:p>
            <a:pPr indent="0" lvl="0" marL="0" rtl="0" algn="l">
              <a:spcBef>
                <a:spcPts val="0"/>
              </a:spcBef>
              <a:spcAft>
                <a:spcPts val="0"/>
              </a:spcAft>
              <a:buNone/>
            </a:pPr>
            <a:r>
              <a:rPr lang="en">
                <a:solidFill>
                  <a:schemeClr val="dk1"/>
                </a:solidFill>
              </a:rPr>
              <a:t>The earlier you limit the amount of data you work with, the better.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removed weather stations early on, which helped us implement the join in 25 minutes.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f3b33ef2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f3b33ef2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Because of challenges in implementing the new dataset, we spent less time than planned on EDA for the full dataset. We began by looking at correlations between delay and weather features, as seen in this correlation matrix. There is a strong correlation between delay time and the presence of hail at the origin airport, which is not surprising. Over the next weeks, we will perform additional EDA to get a better understanding of the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challenges in retrieving the data, we haven’t had enough time yet to conduct a full EDA on the dataset</a:t>
            </a:r>
            <a:endParaRPr/>
          </a:p>
          <a:p>
            <a:pPr indent="-298450" lvl="0" marL="457200" rtl="0" algn="l">
              <a:spcBef>
                <a:spcPts val="0"/>
              </a:spcBef>
              <a:spcAft>
                <a:spcPts val="0"/>
              </a:spcAft>
              <a:buSzPts val="1100"/>
              <a:buChar char="●"/>
            </a:pPr>
            <a:r>
              <a:rPr lang="en"/>
              <a:t>Started </a:t>
            </a:r>
            <a:r>
              <a:rPr lang="en"/>
              <a:t>looking at correlation between delay and weather features</a:t>
            </a:r>
            <a:endParaRPr/>
          </a:p>
          <a:p>
            <a:pPr indent="-298450" lvl="1" marL="914400" rtl="0" algn="l">
              <a:spcBef>
                <a:spcPts val="0"/>
              </a:spcBef>
              <a:spcAft>
                <a:spcPts val="0"/>
              </a:spcAft>
              <a:buSzPts val="1100"/>
              <a:buChar char="○"/>
            </a:pPr>
            <a:r>
              <a:rPr lang="en"/>
              <a:t>Early finding shows that xxxx is a good predictor of departure delay</a:t>
            </a:r>
            <a:endParaRPr/>
          </a:p>
          <a:p>
            <a:pPr indent="-298450" lvl="2" marL="1371600" rtl="0" algn="l">
              <a:spcBef>
                <a:spcPts val="0"/>
              </a:spcBef>
              <a:spcAft>
                <a:spcPts val="0"/>
              </a:spcAft>
              <a:buSzPts val="1100"/>
              <a:buChar char="■"/>
            </a:pPr>
            <a:r>
              <a:rPr lang="en"/>
              <a:t>Ex. hail at the origin airport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1329477" y="1798619"/>
            <a:ext cx="1171773" cy="564308"/>
            <a:chOff x="1329477" y="1798619"/>
            <a:chExt cx="1171773" cy="564308"/>
          </a:xfrm>
        </p:grpSpPr>
        <p:sp>
          <p:nvSpPr>
            <p:cNvPr id="10" name="Google Shape;10;p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72740" y="252581"/>
            <a:ext cx="1252660" cy="1204643"/>
            <a:chOff x="7384701" y="199425"/>
            <a:chExt cx="1572114" cy="1511851"/>
          </a:xfrm>
        </p:grpSpPr>
        <p:sp>
          <p:nvSpPr>
            <p:cNvPr id="34" name="Google Shape;34;p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38" name="Google Shape;38;p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14" name="Shape 114"/>
        <p:cNvGrpSpPr/>
        <p:nvPr/>
      </p:nvGrpSpPr>
      <p:grpSpPr>
        <a:xfrm>
          <a:off x="0" y="0"/>
          <a:ext cx="0" cy="0"/>
          <a:chOff x="0" y="0"/>
          <a:chExt cx="0" cy="0"/>
        </a:xfrm>
      </p:grpSpPr>
      <p:sp>
        <p:nvSpPr>
          <p:cNvPr id="115" name="Google Shape;115;p11"/>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6" name="Shape 116"/>
        <p:cNvGrpSpPr/>
        <p:nvPr/>
      </p:nvGrpSpPr>
      <p:grpSpPr>
        <a:xfrm>
          <a:off x="0" y="0"/>
          <a:ext cx="0" cy="0"/>
          <a:chOff x="0" y="0"/>
          <a:chExt cx="0" cy="0"/>
        </a:xfrm>
      </p:grpSpPr>
      <p:sp>
        <p:nvSpPr>
          <p:cNvPr id="117" name="Google Shape;117;p12"/>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12"/>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3" name="Shape 12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124" name="Shape 124"/>
        <p:cNvGrpSpPr/>
        <p:nvPr/>
      </p:nvGrpSpPr>
      <p:grpSpPr>
        <a:xfrm>
          <a:off x="0" y="0"/>
          <a:ext cx="0" cy="0"/>
          <a:chOff x="0" y="0"/>
          <a:chExt cx="0" cy="0"/>
        </a:xfrm>
      </p:grpSpPr>
      <p:sp>
        <p:nvSpPr>
          <p:cNvPr id="125" name="Google Shape;125;p14"/>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26" name="Google Shape;126;p14"/>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7" name="Google Shape;127;p14"/>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14"/>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29" name="Google Shape;129;p14"/>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0" name="Google Shape;130;p14"/>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31" name="Google Shape;131;p14"/>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2" name="Google Shape;132;p14"/>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33" name="Google Shape;133;p14"/>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4" name="Google Shape;134;p14"/>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6" name="Google Shape;136;p14"/>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7" name="Google Shape;137;p14"/>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8" name="Google Shape;138;p14"/>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139" name="Shape 139"/>
        <p:cNvGrpSpPr/>
        <p:nvPr/>
      </p:nvGrpSpPr>
      <p:grpSpPr>
        <a:xfrm>
          <a:off x="0" y="0"/>
          <a:ext cx="0" cy="0"/>
          <a:chOff x="0" y="0"/>
          <a:chExt cx="0" cy="0"/>
        </a:xfrm>
      </p:grpSpPr>
      <p:sp>
        <p:nvSpPr>
          <p:cNvPr id="140" name="Google Shape;140;p1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41" name="Google Shape;141;p1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143" name="Google Shape;143;p15"/>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147" name="Shape 147"/>
        <p:cNvGrpSpPr/>
        <p:nvPr/>
      </p:nvGrpSpPr>
      <p:grpSpPr>
        <a:xfrm>
          <a:off x="0" y="0"/>
          <a:ext cx="0" cy="0"/>
          <a:chOff x="0" y="0"/>
          <a:chExt cx="0" cy="0"/>
        </a:xfrm>
      </p:grpSpPr>
      <p:sp>
        <p:nvSpPr>
          <p:cNvPr id="148" name="Google Shape;148;p16"/>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53" name="Google Shape;153;p16"/>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16"/>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55" name="Shape 155"/>
        <p:cNvGrpSpPr/>
        <p:nvPr/>
      </p:nvGrpSpPr>
      <p:grpSpPr>
        <a:xfrm>
          <a:off x="0" y="0"/>
          <a:ext cx="0" cy="0"/>
          <a:chOff x="0" y="0"/>
          <a:chExt cx="0" cy="0"/>
        </a:xfrm>
      </p:grpSpPr>
      <p:sp>
        <p:nvSpPr>
          <p:cNvPr id="156" name="Google Shape;156;p17"/>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60" name="Google Shape;160;p17"/>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161" name="Google Shape;161;p17"/>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162" name="Shape 162"/>
        <p:cNvGrpSpPr/>
        <p:nvPr/>
      </p:nvGrpSpPr>
      <p:grpSpPr>
        <a:xfrm>
          <a:off x="0" y="0"/>
          <a:ext cx="0" cy="0"/>
          <a:chOff x="0" y="0"/>
          <a:chExt cx="0" cy="0"/>
        </a:xfrm>
      </p:grpSpPr>
      <p:sp>
        <p:nvSpPr>
          <p:cNvPr id="163" name="Google Shape;163;p18"/>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164" name="Google Shape;164;p18"/>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165" name="Google Shape;165;p18"/>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66" name="Google Shape;166;p18"/>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67" name="Google Shape;167;p18"/>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168" name="Shape 168"/>
        <p:cNvGrpSpPr/>
        <p:nvPr/>
      </p:nvGrpSpPr>
      <p:grpSpPr>
        <a:xfrm>
          <a:off x="0" y="0"/>
          <a:ext cx="0" cy="0"/>
          <a:chOff x="0" y="0"/>
          <a:chExt cx="0" cy="0"/>
        </a:xfrm>
      </p:grpSpPr>
      <p:sp>
        <p:nvSpPr>
          <p:cNvPr id="169" name="Google Shape;169;p1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19"/>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71" name="Google Shape;171;p19"/>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72" name="Google Shape;172;p19"/>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73" name="Google Shape;173;p19"/>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174" name="Google Shape;174;p19"/>
          <p:cNvGrpSpPr/>
          <p:nvPr/>
        </p:nvGrpSpPr>
        <p:grpSpPr>
          <a:xfrm>
            <a:off x="7351340" y="252581"/>
            <a:ext cx="1252660" cy="1204643"/>
            <a:chOff x="7384701" y="199425"/>
            <a:chExt cx="1572114" cy="1511851"/>
          </a:xfrm>
        </p:grpSpPr>
        <p:sp>
          <p:nvSpPr>
            <p:cNvPr id="175" name="Google Shape;175;p1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9"/>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81" name="Google Shape;181;p19"/>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182" name="Shape 182"/>
        <p:cNvGrpSpPr/>
        <p:nvPr/>
      </p:nvGrpSpPr>
      <p:grpSpPr>
        <a:xfrm>
          <a:off x="0" y="0"/>
          <a:ext cx="0" cy="0"/>
          <a:chOff x="0" y="0"/>
          <a:chExt cx="0" cy="0"/>
        </a:xfrm>
      </p:grpSpPr>
      <p:sp>
        <p:nvSpPr>
          <p:cNvPr id="183" name="Google Shape;183;p20"/>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84" name="Google Shape;184;p20"/>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85" name="Google Shape;185;p20"/>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86" name="Google Shape;186;p20"/>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87" name="Google Shape;187;p2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8" name="Google Shape;188;p20"/>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9" name="Shape 39"/>
        <p:cNvGrpSpPr/>
        <p:nvPr/>
      </p:nvGrpSpPr>
      <p:grpSpPr>
        <a:xfrm>
          <a:off x="0" y="0"/>
          <a:ext cx="0" cy="0"/>
          <a:chOff x="0" y="0"/>
          <a:chExt cx="0" cy="0"/>
        </a:xfrm>
      </p:grpSpPr>
      <p:sp>
        <p:nvSpPr>
          <p:cNvPr id="40" name="Google Shape;40;p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6" name="Google Shape;46;p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 name="Google Shape;47;p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93" name="Shape 193"/>
        <p:cNvGrpSpPr/>
        <p:nvPr/>
      </p:nvGrpSpPr>
      <p:grpSpPr>
        <a:xfrm>
          <a:off x="0" y="0"/>
          <a:ext cx="0" cy="0"/>
          <a:chOff x="0" y="0"/>
          <a:chExt cx="0" cy="0"/>
        </a:xfrm>
      </p:grpSpPr>
      <p:sp>
        <p:nvSpPr>
          <p:cNvPr id="194" name="Google Shape;194;p21"/>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21"/>
          <p:cNvGrpSpPr/>
          <p:nvPr/>
        </p:nvGrpSpPr>
        <p:grpSpPr>
          <a:xfrm>
            <a:off x="7927052" y="-114019"/>
            <a:ext cx="1252660" cy="1204643"/>
            <a:chOff x="7384701" y="199425"/>
            <a:chExt cx="1572114" cy="1511851"/>
          </a:xfrm>
        </p:grpSpPr>
        <p:sp>
          <p:nvSpPr>
            <p:cNvPr id="196" name="Google Shape;196;p2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1"/>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1" name="Google Shape;201;p21"/>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2" name="Google Shape;202;p21"/>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3" name="Google Shape;203;p21"/>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4" name="Google Shape;204;p21"/>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5" name="Google Shape;205;p21"/>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6" name="Google Shape;206;p21"/>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207" name="Shape 207"/>
        <p:cNvGrpSpPr/>
        <p:nvPr/>
      </p:nvGrpSpPr>
      <p:grpSpPr>
        <a:xfrm>
          <a:off x="0" y="0"/>
          <a:ext cx="0" cy="0"/>
          <a:chOff x="0" y="0"/>
          <a:chExt cx="0" cy="0"/>
        </a:xfrm>
      </p:grpSpPr>
      <p:sp>
        <p:nvSpPr>
          <p:cNvPr id="208" name="Google Shape;208;p22"/>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9" name="Google Shape;209;p22"/>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0" name="Google Shape;210;p22"/>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1" name="Google Shape;211;p22"/>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12" name="Google Shape;212;p22"/>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3" name="Google Shape;213;p22"/>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2"/>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215" name="Shape 215"/>
        <p:cNvGrpSpPr/>
        <p:nvPr/>
      </p:nvGrpSpPr>
      <p:grpSpPr>
        <a:xfrm>
          <a:off x="0" y="0"/>
          <a:ext cx="0" cy="0"/>
          <a:chOff x="0" y="0"/>
          <a:chExt cx="0" cy="0"/>
        </a:xfrm>
      </p:grpSpPr>
      <p:sp>
        <p:nvSpPr>
          <p:cNvPr id="216" name="Google Shape;216;p2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0" name="Google Shape;220;p23"/>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21" name="Google Shape;221;p23"/>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2" name="Google Shape;222;p23"/>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3" name="Google Shape;223;p23"/>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24" name="Google Shape;224;p23"/>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5" name="Google Shape;225;p23"/>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226" name="Shape 226"/>
        <p:cNvGrpSpPr/>
        <p:nvPr/>
      </p:nvGrpSpPr>
      <p:grpSpPr>
        <a:xfrm>
          <a:off x="0" y="0"/>
          <a:ext cx="0" cy="0"/>
          <a:chOff x="0" y="0"/>
          <a:chExt cx="0" cy="0"/>
        </a:xfrm>
      </p:grpSpPr>
      <p:sp>
        <p:nvSpPr>
          <p:cNvPr id="227" name="Google Shape;227;p24"/>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3" name="Google Shape;233;p24"/>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4" name="Google Shape;234;p24"/>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5" name="Google Shape;235;p24"/>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6" name="Google Shape;236;p24"/>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37" name="Google Shape;237;p24"/>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8" name="Google Shape;238;p24"/>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24"/>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0" name="Google Shape;240;p24"/>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41" name="Shape 241"/>
        <p:cNvGrpSpPr/>
        <p:nvPr/>
      </p:nvGrpSpPr>
      <p:grpSpPr>
        <a:xfrm>
          <a:off x="0" y="0"/>
          <a:ext cx="0" cy="0"/>
          <a:chOff x="0" y="0"/>
          <a:chExt cx="0" cy="0"/>
        </a:xfrm>
      </p:grpSpPr>
      <p:sp>
        <p:nvSpPr>
          <p:cNvPr id="242" name="Google Shape;242;p25"/>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6" name="Google Shape;246;p25"/>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7" name="Google Shape;247;p25"/>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8" name="Google Shape;248;p25"/>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49" name="Google Shape;249;p25"/>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0" name="Google Shape;250;p25"/>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1" name="Google Shape;251;p25"/>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2" name="Google Shape;252;p25"/>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3" name="Google Shape;253;p25"/>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4" name="Google Shape;254;p25"/>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5" name="Google Shape;255;p25"/>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6" name="Google Shape;256;p25"/>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7" name="Google Shape;257;p25"/>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258" name="Shape 258"/>
        <p:cNvGrpSpPr/>
        <p:nvPr/>
      </p:nvGrpSpPr>
      <p:grpSpPr>
        <a:xfrm>
          <a:off x="0" y="0"/>
          <a:ext cx="0" cy="0"/>
          <a:chOff x="0" y="0"/>
          <a:chExt cx="0" cy="0"/>
        </a:xfrm>
      </p:grpSpPr>
      <p:sp>
        <p:nvSpPr>
          <p:cNvPr id="259" name="Google Shape;259;p26"/>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3" name="Google Shape;263;p26"/>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4" name="Google Shape;264;p26"/>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5" name="Google Shape;265;p26"/>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6" name="Google Shape;266;p26"/>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7" name="Google Shape;267;p26"/>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8" name="Google Shape;268;p26"/>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269" name="Shape 269"/>
        <p:cNvGrpSpPr/>
        <p:nvPr/>
      </p:nvGrpSpPr>
      <p:grpSpPr>
        <a:xfrm>
          <a:off x="0" y="0"/>
          <a:ext cx="0" cy="0"/>
          <a:chOff x="0" y="0"/>
          <a:chExt cx="0" cy="0"/>
        </a:xfrm>
      </p:grpSpPr>
      <p:sp>
        <p:nvSpPr>
          <p:cNvPr id="270" name="Google Shape;270;p27"/>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4" name="Google Shape;274;p27"/>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5" name="Google Shape;275;p27"/>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6" name="Google Shape;276;p27"/>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7" name="Google Shape;277;p27"/>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8" name="Google Shape;278;p27"/>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279" name="Shape 279"/>
        <p:cNvGrpSpPr/>
        <p:nvPr/>
      </p:nvGrpSpPr>
      <p:grpSpPr>
        <a:xfrm>
          <a:off x="0" y="0"/>
          <a:ext cx="0" cy="0"/>
          <a:chOff x="0" y="0"/>
          <a:chExt cx="0" cy="0"/>
        </a:xfrm>
      </p:grpSpPr>
      <p:sp>
        <p:nvSpPr>
          <p:cNvPr id="280" name="Google Shape;280;p28"/>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1" name="Google Shape;281;p28"/>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2" name="Google Shape;282;p28"/>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3" name="Google Shape;283;p28"/>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4" name="Google Shape;284;p28"/>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5" name="Google Shape;285;p28"/>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6" name="Google Shape;286;p28"/>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8"/>
          <p:cNvGrpSpPr/>
          <p:nvPr/>
        </p:nvGrpSpPr>
        <p:grpSpPr>
          <a:xfrm>
            <a:off x="194077" y="1997543"/>
            <a:ext cx="1252660" cy="1204643"/>
            <a:chOff x="7384701" y="199425"/>
            <a:chExt cx="1572114" cy="1511851"/>
          </a:xfrm>
        </p:grpSpPr>
        <p:sp>
          <p:nvSpPr>
            <p:cNvPr id="290" name="Google Shape;290;p2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8"/>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294" name="Shape 294"/>
        <p:cNvGrpSpPr/>
        <p:nvPr/>
      </p:nvGrpSpPr>
      <p:grpSpPr>
        <a:xfrm>
          <a:off x="0" y="0"/>
          <a:ext cx="0" cy="0"/>
          <a:chOff x="0" y="0"/>
          <a:chExt cx="0" cy="0"/>
        </a:xfrm>
      </p:grpSpPr>
      <p:sp>
        <p:nvSpPr>
          <p:cNvPr id="295" name="Google Shape;295;p29"/>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9" name="Google Shape;299;p2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0" name="Google Shape;300;p2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1" name="Google Shape;301;p2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2" name="Google Shape;302;p2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3" name="Google Shape;303;p2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4" name="Google Shape;304;p2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305" name="Shape 305"/>
        <p:cNvGrpSpPr/>
        <p:nvPr/>
      </p:nvGrpSpPr>
      <p:grpSpPr>
        <a:xfrm>
          <a:off x="0" y="0"/>
          <a:ext cx="0" cy="0"/>
          <a:chOff x="0" y="0"/>
          <a:chExt cx="0" cy="0"/>
        </a:xfrm>
      </p:grpSpPr>
      <p:sp>
        <p:nvSpPr>
          <p:cNvPr id="306" name="Google Shape;306;p30"/>
          <p:cNvSpPr/>
          <p:nvPr/>
        </p:nvSpPr>
        <p:spPr>
          <a:xfrm>
            <a:off x="43628" y="849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56336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6733475" y="427960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0" name="Google Shape;310;p30"/>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1" name="Google Shape;311;p30"/>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2" name="Google Shape;312;p30"/>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30"/>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14" name="Google Shape;314;p30"/>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15" name="Google Shape;315;p30"/>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8" name="Shape 48"/>
        <p:cNvGrpSpPr/>
        <p:nvPr/>
      </p:nvGrpSpPr>
      <p:grpSpPr>
        <a:xfrm>
          <a:off x="0" y="0"/>
          <a:ext cx="0" cy="0"/>
          <a:chOff x="0" y="0"/>
          <a:chExt cx="0" cy="0"/>
        </a:xfrm>
      </p:grpSpPr>
      <p:sp>
        <p:nvSpPr>
          <p:cNvPr id="49" name="Google Shape;49;p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50" name="Google Shape;50;p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316" name="Shape 316"/>
        <p:cNvGrpSpPr/>
        <p:nvPr/>
      </p:nvGrpSpPr>
      <p:grpSpPr>
        <a:xfrm>
          <a:off x="0" y="0"/>
          <a:ext cx="0" cy="0"/>
          <a:chOff x="0" y="0"/>
          <a:chExt cx="0" cy="0"/>
        </a:xfrm>
      </p:grpSpPr>
      <p:sp>
        <p:nvSpPr>
          <p:cNvPr id="317" name="Google Shape;317;p3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318" name="Shape 318"/>
        <p:cNvGrpSpPr/>
        <p:nvPr/>
      </p:nvGrpSpPr>
      <p:grpSpPr>
        <a:xfrm>
          <a:off x="0" y="0"/>
          <a:ext cx="0" cy="0"/>
          <a:chOff x="0" y="0"/>
          <a:chExt cx="0" cy="0"/>
        </a:xfrm>
      </p:grpSpPr>
      <p:sp>
        <p:nvSpPr>
          <p:cNvPr id="319" name="Google Shape;319;p3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0" name="Google Shape;320;p32"/>
          <p:cNvGrpSpPr/>
          <p:nvPr/>
        </p:nvGrpSpPr>
        <p:grpSpPr>
          <a:xfrm>
            <a:off x="7647365" y="107831"/>
            <a:ext cx="1252660" cy="1204643"/>
            <a:chOff x="7384701" y="199425"/>
            <a:chExt cx="1572114" cy="1511851"/>
          </a:xfrm>
        </p:grpSpPr>
        <p:sp>
          <p:nvSpPr>
            <p:cNvPr id="321" name="Google Shape;321;p3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325" name="Shape 325"/>
        <p:cNvGrpSpPr/>
        <p:nvPr/>
      </p:nvGrpSpPr>
      <p:grpSpPr>
        <a:xfrm>
          <a:off x="0" y="0"/>
          <a:ext cx="0" cy="0"/>
          <a:chOff x="0" y="0"/>
          <a:chExt cx="0" cy="0"/>
        </a:xfrm>
      </p:grpSpPr>
      <p:sp>
        <p:nvSpPr>
          <p:cNvPr id="326" name="Google Shape;326;p33"/>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3"/>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328" name="Shape 328"/>
        <p:cNvGrpSpPr/>
        <p:nvPr/>
      </p:nvGrpSpPr>
      <p:grpSpPr>
        <a:xfrm>
          <a:off x="0" y="0"/>
          <a:ext cx="0" cy="0"/>
          <a:chOff x="0" y="0"/>
          <a:chExt cx="0" cy="0"/>
        </a:xfrm>
      </p:grpSpPr>
      <p:sp>
        <p:nvSpPr>
          <p:cNvPr id="329" name="Google Shape;329;p34"/>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30" name="Google Shape;330;p34"/>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331" name="Shape 331"/>
        <p:cNvGrpSpPr/>
        <p:nvPr/>
      </p:nvGrpSpPr>
      <p:grpSpPr>
        <a:xfrm>
          <a:off x="0" y="0"/>
          <a:ext cx="0" cy="0"/>
          <a:chOff x="0" y="0"/>
          <a:chExt cx="0" cy="0"/>
        </a:xfrm>
      </p:grpSpPr>
      <p:sp>
        <p:nvSpPr>
          <p:cNvPr id="332" name="Google Shape;332;p35"/>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35" name="Google Shape;335;p35"/>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36" name="Google Shape;336;p35"/>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37" name="Google Shape;337;p35"/>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38" name="Google Shape;338;p3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339" name="Shape 339"/>
        <p:cNvGrpSpPr/>
        <p:nvPr/>
      </p:nvGrpSpPr>
      <p:grpSpPr>
        <a:xfrm>
          <a:off x="0" y="0"/>
          <a:ext cx="0" cy="0"/>
          <a:chOff x="0" y="0"/>
          <a:chExt cx="0" cy="0"/>
        </a:xfrm>
      </p:grpSpPr>
      <p:sp>
        <p:nvSpPr>
          <p:cNvPr id="340" name="Google Shape;340;p36"/>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41" name="Google Shape;341;p36"/>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42" name="Google Shape;342;p36"/>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43" name="Google Shape;343;p36"/>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44" name="Google Shape;344;p36"/>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345" name="Shape 345"/>
        <p:cNvGrpSpPr/>
        <p:nvPr/>
      </p:nvGrpSpPr>
      <p:grpSpPr>
        <a:xfrm>
          <a:off x="0" y="0"/>
          <a:ext cx="0" cy="0"/>
          <a:chOff x="0" y="0"/>
          <a:chExt cx="0" cy="0"/>
        </a:xfrm>
      </p:grpSpPr>
      <p:sp>
        <p:nvSpPr>
          <p:cNvPr id="346" name="Google Shape;346;p37"/>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47" name="Google Shape;347;p37"/>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348" name="Shape 348"/>
        <p:cNvGrpSpPr/>
        <p:nvPr/>
      </p:nvGrpSpPr>
      <p:grpSpPr>
        <a:xfrm>
          <a:off x="0" y="0"/>
          <a:ext cx="0" cy="0"/>
          <a:chOff x="0" y="0"/>
          <a:chExt cx="0" cy="0"/>
        </a:xfrm>
      </p:grpSpPr>
      <p:sp>
        <p:nvSpPr>
          <p:cNvPr id="349" name="Google Shape;349;p38"/>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354" name="Google Shape;354;p38"/>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55" name="Google Shape;355;p38"/>
          <p:cNvGrpSpPr/>
          <p:nvPr/>
        </p:nvGrpSpPr>
        <p:grpSpPr>
          <a:xfrm>
            <a:off x="-150973" y="-114019"/>
            <a:ext cx="1252660" cy="1204643"/>
            <a:chOff x="7384701" y="199425"/>
            <a:chExt cx="1572114" cy="1511851"/>
          </a:xfrm>
        </p:grpSpPr>
        <p:sp>
          <p:nvSpPr>
            <p:cNvPr id="356" name="Google Shape;356;p3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8"/>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360" name="Shape 360"/>
        <p:cNvGrpSpPr/>
        <p:nvPr/>
      </p:nvGrpSpPr>
      <p:grpSpPr>
        <a:xfrm>
          <a:off x="0" y="0"/>
          <a:ext cx="0" cy="0"/>
          <a:chOff x="0" y="0"/>
          <a:chExt cx="0" cy="0"/>
        </a:xfrm>
      </p:grpSpPr>
      <p:grpSp>
        <p:nvGrpSpPr>
          <p:cNvPr id="361" name="Google Shape;361;p39"/>
          <p:cNvGrpSpPr/>
          <p:nvPr/>
        </p:nvGrpSpPr>
        <p:grpSpPr>
          <a:xfrm>
            <a:off x="194815" y="540131"/>
            <a:ext cx="1252660" cy="1204643"/>
            <a:chOff x="7384701" y="199425"/>
            <a:chExt cx="1572114" cy="1511851"/>
          </a:xfrm>
        </p:grpSpPr>
        <p:sp>
          <p:nvSpPr>
            <p:cNvPr id="362" name="Google Shape;362;p3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3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70" name="Google Shape;370;p39"/>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371" name="Google Shape;371;p39"/>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39"/>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373" name="Shape 373"/>
        <p:cNvGrpSpPr/>
        <p:nvPr/>
      </p:nvGrpSpPr>
      <p:grpSpPr>
        <a:xfrm>
          <a:off x="0" y="0"/>
          <a:ext cx="0" cy="0"/>
          <a:chOff x="0" y="0"/>
          <a:chExt cx="0" cy="0"/>
        </a:xfrm>
      </p:grpSpPr>
      <p:sp>
        <p:nvSpPr>
          <p:cNvPr id="374" name="Google Shape;374;p40"/>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1" name="Shape 51"/>
        <p:cNvGrpSpPr/>
        <p:nvPr/>
      </p:nvGrpSpPr>
      <p:grpSpPr>
        <a:xfrm>
          <a:off x="0" y="0"/>
          <a:ext cx="0" cy="0"/>
          <a:chOff x="0" y="0"/>
          <a:chExt cx="0" cy="0"/>
        </a:xfrm>
      </p:grpSpPr>
      <p:sp>
        <p:nvSpPr>
          <p:cNvPr id="52" name="Google Shape;52;p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7406901" y="172450"/>
            <a:ext cx="1572114" cy="1511851"/>
            <a:chOff x="7384701" y="199425"/>
            <a:chExt cx="1572114" cy="1511851"/>
          </a:xfrm>
        </p:grpSpPr>
        <p:sp>
          <p:nvSpPr>
            <p:cNvPr id="54" name="Google Shape;54;p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9" name="Google Shape;59;p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0" name="Google Shape;60;p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380" name="Shape 380"/>
        <p:cNvGrpSpPr/>
        <p:nvPr/>
      </p:nvGrpSpPr>
      <p:grpSpPr>
        <a:xfrm>
          <a:off x="0" y="0"/>
          <a:ext cx="0" cy="0"/>
          <a:chOff x="0" y="0"/>
          <a:chExt cx="0" cy="0"/>
        </a:xfrm>
      </p:grpSpPr>
      <p:sp>
        <p:nvSpPr>
          <p:cNvPr id="381" name="Google Shape;381;p41"/>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90" name="Shape 390"/>
        <p:cNvGrpSpPr/>
        <p:nvPr/>
      </p:nvGrpSpPr>
      <p:grpSpPr>
        <a:xfrm>
          <a:off x="0" y="0"/>
          <a:ext cx="0" cy="0"/>
          <a:chOff x="0" y="0"/>
          <a:chExt cx="0" cy="0"/>
        </a:xfrm>
      </p:grpSpPr>
      <p:grpSp>
        <p:nvGrpSpPr>
          <p:cNvPr id="391" name="Google Shape;391;p43"/>
          <p:cNvGrpSpPr/>
          <p:nvPr/>
        </p:nvGrpSpPr>
        <p:grpSpPr>
          <a:xfrm>
            <a:off x="1329477" y="1798619"/>
            <a:ext cx="1171773" cy="564308"/>
            <a:chOff x="1329477" y="1798619"/>
            <a:chExt cx="1171773" cy="564308"/>
          </a:xfrm>
        </p:grpSpPr>
        <p:sp>
          <p:nvSpPr>
            <p:cNvPr id="392" name="Google Shape;392;p43"/>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3"/>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3"/>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3"/>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3"/>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3"/>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3"/>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3"/>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3"/>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43"/>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3"/>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3"/>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3"/>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3"/>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43"/>
          <p:cNvGrpSpPr/>
          <p:nvPr/>
        </p:nvGrpSpPr>
        <p:grpSpPr>
          <a:xfrm>
            <a:off x="272740" y="252581"/>
            <a:ext cx="1252660" cy="1204643"/>
            <a:chOff x="7384701" y="199425"/>
            <a:chExt cx="1572114" cy="1511851"/>
          </a:xfrm>
        </p:grpSpPr>
        <p:sp>
          <p:nvSpPr>
            <p:cNvPr id="416" name="Google Shape;416;p43"/>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43"/>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Clr>
                <a:schemeClr val="dk2"/>
              </a:buClr>
              <a:buSzPts val="3700"/>
              <a:buFont typeface="Poppins Black"/>
              <a:buNone/>
              <a:defRPr sz="7000">
                <a:solidFill>
                  <a:schemeClr val="dk2"/>
                </a:solidFill>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420" name="Google Shape;420;p43"/>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21" name="Shape 421"/>
        <p:cNvGrpSpPr/>
        <p:nvPr/>
      </p:nvGrpSpPr>
      <p:grpSpPr>
        <a:xfrm>
          <a:off x="0" y="0"/>
          <a:ext cx="0" cy="0"/>
          <a:chOff x="0" y="0"/>
          <a:chExt cx="0" cy="0"/>
        </a:xfrm>
      </p:grpSpPr>
      <p:sp>
        <p:nvSpPr>
          <p:cNvPr id="422" name="Google Shape;422;p44"/>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4"/>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4"/>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28" name="Google Shape;428;p44"/>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9" name="Google Shape;429;p44"/>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30" name="Shape 430"/>
        <p:cNvGrpSpPr/>
        <p:nvPr/>
      </p:nvGrpSpPr>
      <p:grpSpPr>
        <a:xfrm>
          <a:off x="0" y="0"/>
          <a:ext cx="0" cy="0"/>
          <a:chOff x="0" y="0"/>
          <a:chExt cx="0" cy="0"/>
        </a:xfrm>
      </p:grpSpPr>
      <p:sp>
        <p:nvSpPr>
          <p:cNvPr id="431" name="Google Shape;431;p45"/>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432" name="Google Shape;432;p45"/>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433" name="Shape 433"/>
        <p:cNvGrpSpPr/>
        <p:nvPr/>
      </p:nvGrpSpPr>
      <p:grpSpPr>
        <a:xfrm>
          <a:off x="0" y="0"/>
          <a:ext cx="0" cy="0"/>
          <a:chOff x="0" y="0"/>
          <a:chExt cx="0" cy="0"/>
        </a:xfrm>
      </p:grpSpPr>
      <p:sp>
        <p:nvSpPr>
          <p:cNvPr id="434" name="Google Shape;434;p46"/>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46"/>
          <p:cNvGrpSpPr/>
          <p:nvPr/>
        </p:nvGrpSpPr>
        <p:grpSpPr>
          <a:xfrm>
            <a:off x="7406901" y="172450"/>
            <a:ext cx="1572114" cy="1511851"/>
            <a:chOff x="7384701" y="199425"/>
            <a:chExt cx="1572114" cy="1511851"/>
          </a:xfrm>
        </p:grpSpPr>
        <p:sp>
          <p:nvSpPr>
            <p:cNvPr id="436" name="Google Shape;436;p4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6"/>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6"/>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441" name="Google Shape;441;p46"/>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442" name="Google Shape;442;p46"/>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46"/>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44" name="Google Shape;444;p46"/>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445" name="Shape 445"/>
        <p:cNvGrpSpPr/>
        <p:nvPr/>
      </p:nvGrpSpPr>
      <p:grpSpPr>
        <a:xfrm>
          <a:off x="0" y="0"/>
          <a:ext cx="0" cy="0"/>
          <a:chOff x="0" y="0"/>
          <a:chExt cx="0" cy="0"/>
        </a:xfrm>
      </p:grpSpPr>
      <p:sp>
        <p:nvSpPr>
          <p:cNvPr id="446" name="Google Shape;446;p47"/>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7" name="Google Shape;447;p47"/>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7"/>
          <p:cNvGrpSpPr/>
          <p:nvPr/>
        </p:nvGrpSpPr>
        <p:grpSpPr>
          <a:xfrm>
            <a:off x="7647365" y="107831"/>
            <a:ext cx="1252660" cy="1204643"/>
            <a:chOff x="7384701" y="199425"/>
            <a:chExt cx="1572114" cy="1511851"/>
          </a:xfrm>
        </p:grpSpPr>
        <p:sp>
          <p:nvSpPr>
            <p:cNvPr id="450" name="Google Shape;450;p4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47"/>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54" name="Shape 454"/>
        <p:cNvGrpSpPr/>
        <p:nvPr/>
      </p:nvGrpSpPr>
      <p:grpSpPr>
        <a:xfrm>
          <a:off x="0" y="0"/>
          <a:ext cx="0" cy="0"/>
          <a:chOff x="0" y="0"/>
          <a:chExt cx="0" cy="0"/>
        </a:xfrm>
      </p:grpSpPr>
      <p:sp>
        <p:nvSpPr>
          <p:cNvPr id="455" name="Google Shape;455;p48"/>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8"/>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2" name="Google Shape;462;p48"/>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63" name="Shape 463"/>
        <p:cNvGrpSpPr/>
        <p:nvPr/>
      </p:nvGrpSpPr>
      <p:grpSpPr>
        <a:xfrm>
          <a:off x="0" y="0"/>
          <a:ext cx="0" cy="0"/>
          <a:chOff x="0" y="0"/>
          <a:chExt cx="0" cy="0"/>
        </a:xfrm>
      </p:grpSpPr>
      <p:sp>
        <p:nvSpPr>
          <p:cNvPr id="464" name="Google Shape;464;p49"/>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9"/>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9"/>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9"/>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470" name="Google Shape;470;p49"/>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71" name="Shape 471"/>
        <p:cNvGrpSpPr/>
        <p:nvPr/>
      </p:nvGrpSpPr>
      <p:grpSpPr>
        <a:xfrm>
          <a:off x="0" y="0"/>
          <a:ext cx="0" cy="0"/>
          <a:chOff x="0" y="0"/>
          <a:chExt cx="0" cy="0"/>
        </a:xfrm>
      </p:grpSpPr>
      <p:sp>
        <p:nvSpPr>
          <p:cNvPr id="472" name="Google Shape;472;p50"/>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0"/>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0"/>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0"/>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0"/>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50"/>
          <p:cNvGrpSpPr/>
          <p:nvPr/>
        </p:nvGrpSpPr>
        <p:grpSpPr>
          <a:xfrm>
            <a:off x="7821351" y="674425"/>
            <a:ext cx="1572114" cy="1511851"/>
            <a:chOff x="7384701" y="199425"/>
            <a:chExt cx="1572114" cy="1511851"/>
          </a:xfrm>
        </p:grpSpPr>
        <p:sp>
          <p:nvSpPr>
            <p:cNvPr id="478" name="Google Shape;478;p5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50"/>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0"/>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3" name="Google Shape;483;p50"/>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84" name="Shape 484"/>
        <p:cNvGrpSpPr/>
        <p:nvPr/>
      </p:nvGrpSpPr>
      <p:grpSpPr>
        <a:xfrm>
          <a:off x="0" y="0"/>
          <a:ext cx="0" cy="0"/>
          <a:chOff x="0" y="0"/>
          <a:chExt cx="0" cy="0"/>
        </a:xfrm>
      </p:grpSpPr>
      <p:sp>
        <p:nvSpPr>
          <p:cNvPr id="485" name="Google Shape;485;p51"/>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
    <p:bg>
      <p:bgPr>
        <a:solidFill>
          <a:srgbClr val="9E9E9E">
            <a:alpha val="0"/>
          </a:srgbClr>
        </a:solidFill>
      </p:bgPr>
    </p:bg>
    <p:spTree>
      <p:nvGrpSpPr>
        <p:cNvPr id="63" name="Shape 63"/>
        <p:cNvGrpSpPr/>
        <p:nvPr/>
      </p:nvGrpSpPr>
      <p:grpSpPr>
        <a:xfrm>
          <a:off x="0" y="0"/>
          <a:ext cx="0" cy="0"/>
          <a:chOff x="0" y="0"/>
          <a:chExt cx="0" cy="0"/>
        </a:xfrm>
      </p:grpSpPr>
      <p:sp>
        <p:nvSpPr>
          <p:cNvPr id="64" name="Google Shape;64;p6"/>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6"/>
          <p:cNvGrpSpPr/>
          <p:nvPr/>
        </p:nvGrpSpPr>
        <p:grpSpPr>
          <a:xfrm>
            <a:off x="7406901" y="172450"/>
            <a:ext cx="1572114" cy="1511851"/>
            <a:chOff x="7384701" y="199425"/>
            <a:chExt cx="1572114" cy="1511851"/>
          </a:xfrm>
        </p:grpSpPr>
        <p:sp>
          <p:nvSpPr>
            <p:cNvPr id="66" name="Google Shape;66;p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solidFill>
              <a:srgbClr val="F79750"/>
            </a:solidFill>
            <a:ln cap="flat" cmpd="sng" w="19050">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solidFill>
              <a:srgbClr val="F79750"/>
            </a:solidFill>
            <a:ln cap="flat" cmpd="sng" w="9525">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79750"/>
            </a:solidFill>
            <a:ln cap="flat" cmpd="sng" w="9525">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6"/>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71" name="Google Shape;71;p6"/>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2" name="Google Shape;72;p6"/>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6"/>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6"/>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86" name="Shape 486"/>
        <p:cNvGrpSpPr/>
        <p:nvPr/>
      </p:nvGrpSpPr>
      <p:grpSpPr>
        <a:xfrm>
          <a:off x="0" y="0"/>
          <a:ext cx="0" cy="0"/>
          <a:chOff x="0" y="0"/>
          <a:chExt cx="0" cy="0"/>
        </a:xfrm>
      </p:grpSpPr>
      <p:sp>
        <p:nvSpPr>
          <p:cNvPr id="487" name="Google Shape;487;p52"/>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2"/>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2"/>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2"/>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2" name="Google Shape;492;p52"/>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493" name="Shape 493"/>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494" name="Shape 494"/>
        <p:cNvGrpSpPr/>
        <p:nvPr/>
      </p:nvGrpSpPr>
      <p:grpSpPr>
        <a:xfrm>
          <a:off x="0" y="0"/>
          <a:ext cx="0" cy="0"/>
          <a:chOff x="0" y="0"/>
          <a:chExt cx="0" cy="0"/>
        </a:xfrm>
      </p:grpSpPr>
      <p:sp>
        <p:nvSpPr>
          <p:cNvPr id="495" name="Google Shape;495;p54"/>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6" name="Google Shape;496;p54"/>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7" name="Google Shape;497;p54"/>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54"/>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9" name="Google Shape;499;p54"/>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0" name="Google Shape;500;p54"/>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501" name="Google Shape;501;p54"/>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2" name="Google Shape;502;p54"/>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503" name="Google Shape;503;p54"/>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4" name="Google Shape;504;p54"/>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4"/>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6" name="Google Shape;506;p54"/>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7" name="Google Shape;507;p54"/>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8" name="Google Shape;508;p54"/>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509" name="Shape 509"/>
        <p:cNvGrpSpPr/>
        <p:nvPr/>
      </p:nvGrpSpPr>
      <p:grpSpPr>
        <a:xfrm>
          <a:off x="0" y="0"/>
          <a:ext cx="0" cy="0"/>
          <a:chOff x="0" y="0"/>
          <a:chExt cx="0" cy="0"/>
        </a:xfrm>
      </p:grpSpPr>
      <p:sp>
        <p:nvSpPr>
          <p:cNvPr id="510" name="Google Shape;510;p5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11" name="Google Shape;511;p5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5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513" name="Google Shape;513;p55"/>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5"/>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5"/>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517" name="Shape 517"/>
        <p:cNvGrpSpPr/>
        <p:nvPr/>
      </p:nvGrpSpPr>
      <p:grpSpPr>
        <a:xfrm>
          <a:off x="0" y="0"/>
          <a:ext cx="0" cy="0"/>
          <a:chOff x="0" y="0"/>
          <a:chExt cx="0" cy="0"/>
        </a:xfrm>
      </p:grpSpPr>
      <p:sp>
        <p:nvSpPr>
          <p:cNvPr id="518" name="Google Shape;518;p56"/>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6"/>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6"/>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6"/>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6"/>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23" name="Google Shape;523;p56"/>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56"/>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525" name="Shape 525"/>
        <p:cNvGrpSpPr/>
        <p:nvPr/>
      </p:nvGrpSpPr>
      <p:grpSpPr>
        <a:xfrm>
          <a:off x="0" y="0"/>
          <a:ext cx="0" cy="0"/>
          <a:chOff x="0" y="0"/>
          <a:chExt cx="0" cy="0"/>
        </a:xfrm>
      </p:grpSpPr>
      <p:sp>
        <p:nvSpPr>
          <p:cNvPr id="526" name="Google Shape;526;p57"/>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7"/>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7"/>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530" name="Google Shape;530;p57"/>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531" name="Google Shape;531;p57"/>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532" name="Shape 532"/>
        <p:cNvGrpSpPr/>
        <p:nvPr/>
      </p:nvGrpSpPr>
      <p:grpSpPr>
        <a:xfrm>
          <a:off x="0" y="0"/>
          <a:ext cx="0" cy="0"/>
          <a:chOff x="0" y="0"/>
          <a:chExt cx="0" cy="0"/>
        </a:xfrm>
      </p:grpSpPr>
      <p:sp>
        <p:nvSpPr>
          <p:cNvPr id="533" name="Google Shape;533;p58"/>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34" name="Google Shape;534;p58"/>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535" name="Google Shape;535;p58"/>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36" name="Google Shape;536;p58"/>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37" name="Google Shape;537;p58"/>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538" name="Shape 538"/>
        <p:cNvGrpSpPr/>
        <p:nvPr/>
      </p:nvGrpSpPr>
      <p:grpSpPr>
        <a:xfrm>
          <a:off x="0" y="0"/>
          <a:ext cx="0" cy="0"/>
          <a:chOff x="0" y="0"/>
          <a:chExt cx="0" cy="0"/>
        </a:xfrm>
      </p:grpSpPr>
      <p:sp>
        <p:nvSpPr>
          <p:cNvPr id="539" name="Google Shape;539;p5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0" name="Google Shape;540;p59"/>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41" name="Google Shape;541;p59"/>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42" name="Google Shape;542;p59"/>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43" name="Google Shape;543;p59"/>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544" name="Google Shape;544;p59"/>
          <p:cNvGrpSpPr/>
          <p:nvPr/>
        </p:nvGrpSpPr>
        <p:grpSpPr>
          <a:xfrm>
            <a:off x="7351340" y="252581"/>
            <a:ext cx="1252660" cy="1204643"/>
            <a:chOff x="7384701" y="199425"/>
            <a:chExt cx="1572114" cy="1511851"/>
          </a:xfrm>
        </p:grpSpPr>
        <p:sp>
          <p:nvSpPr>
            <p:cNvPr id="545" name="Google Shape;545;p5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59"/>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9"/>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51" name="Google Shape;551;p59"/>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552" name="Shape 552"/>
        <p:cNvGrpSpPr/>
        <p:nvPr/>
      </p:nvGrpSpPr>
      <p:grpSpPr>
        <a:xfrm>
          <a:off x="0" y="0"/>
          <a:ext cx="0" cy="0"/>
          <a:chOff x="0" y="0"/>
          <a:chExt cx="0" cy="0"/>
        </a:xfrm>
      </p:grpSpPr>
      <p:sp>
        <p:nvSpPr>
          <p:cNvPr id="553" name="Google Shape;553;p60"/>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54" name="Google Shape;554;p60"/>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55" name="Google Shape;555;p60"/>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56" name="Google Shape;556;p60"/>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57" name="Google Shape;557;p6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8" name="Google Shape;558;p60"/>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0"/>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0"/>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0"/>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0"/>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563" name="Shape 563"/>
        <p:cNvGrpSpPr/>
        <p:nvPr/>
      </p:nvGrpSpPr>
      <p:grpSpPr>
        <a:xfrm>
          <a:off x="0" y="0"/>
          <a:ext cx="0" cy="0"/>
          <a:chOff x="0" y="0"/>
          <a:chExt cx="0" cy="0"/>
        </a:xfrm>
      </p:grpSpPr>
      <p:sp>
        <p:nvSpPr>
          <p:cNvPr id="564" name="Google Shape;564;p61"/>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61"/>
          <p:cNvGrpSpPr/>
          <p:nvPr/>
        </p:nvGrpSpPr>
        <p:grpSpPr>
          <a:xfrm>
            <a:off x="7927052" y="-114019"/>
            <a:ext cx="1252660" cy="1204643"/>
            <a:chOff x="7384701" y="199425"/>
            <a:chExt cx="1572114" cy="1511851"/>
          </a:xfrm>
        </p:grpSpPr>
        <p:sp>
          <p:nvSpPr>
            <p:cNvPr id="566" name="Google Shape;566;p6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61"/>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1"/>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1" name="Google Shape;571;p61"/>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2" name="Google Shape;572;p61"/>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3" name="Google Shape;573;p61"/>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4" name="Google Shape;574;p61"/>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5" name="Google Shape;575;p61"/>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6" name="Google Shape;576;p61"/>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75" name="Shape 75"/>
        <p:cNvGrpSpPr/>
        <p:nvPr/>
      </p:nvGrpSpPr>
      <p:grpSpPr>
        <a:xfrm>
          <a:off x="0" y="0"/>
          <a:ext cx="0" cy="0"/>
          <a:chOff x="0" y="0"/>
          <a:chExt cx="0" cy="0"/>
        </a:xfrm>
      </p:grpSpPr>
      <p:sp>
        <p:nvSpPr>
          <p:cNvPr id="76" name="Google Shape;76;p7"/>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7"/>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7"/>
          <p:cNvGrpSpPr/>
          <p:nvPr/>
        </p:nvGrpSpPr>
        <p:grpSpPr>
          <a:xfrm>
            <a:off x="7647365" y="107831"/>
            <a:ext cx="1252660" cy="1204643"/>
            <a:chOff x="7384701" y="199425"/>
            <a:chExt cx="1572114" cy="1511851"/>
          </a:xfrm>
        </p:grpSpPr>
        <p:sp>
          <p:nvSpPr>
            <p:cNvPr id="80" name="Google Shape;80;p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577" name="Shape 577"/>
        <p:cNvGrpSpPr/>
        <p:nvPr/>
      </p:nvGrpSpPr>
      <p:grpSpPr>
        <a:xfrm>
          <a:off x="0" y="0"/>
          <a:ext cx="0" cy="0"/>
          <a:chOff x="0" y="0"/>
          <a:chExt cx="0" cy="0"/>
        </a:xfrm>
      </p:grpSpPr>
      <p:sp>
        <p:nvSpPr>
          <p:cNvPr id="578" name="Google Shape;578;p62"/>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9" name="Google Shape;579;p62"/>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0" name="Google Shape;580;p62"/>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1" name="Google Shape;581;p62"/>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82" name="Google Shape;582;p62"/>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3" name="Google Shape;583;p62"/>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4" name="Google Shape;584;p62"/>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585" name="Shape 585"/>
        <p:cNvGrpSpPr/>
        <p:nvPr/>
      </p:nvGrpSpPr>
      <p:grpSpPr>
        <a:xfrm>
          <a:off x="0" y="0"/>
          <a:ext cx="0" cy="0"/>
          <a:chOff x="0" y="0"/>
          <a:chExt cx="0" cy="0"/>
        </a:xfrm>
      </p:grpSpPr>
      <p:sp>
        <p:nvSpPr>
          <p:cNvPr id="586" name="Google Shape;586;p6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3"/>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3"/>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3"/>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3"/>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2" name="Google Shape;592;p63"/>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93" name="Google Shape;593;p63"/>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4" name="Google Shape;594;p63"/>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95" name="Google Shape;595;p63"/>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596" name="Google Shape;596;p63"/>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97" name="Google Shape;597;p63"/>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598" name="Shape 598"/>
        <p:cNvGrpSpPr/>
        <p:nvPr/>
      </p:nvGrpSpPr>
      <p:grpSpPr>
        <a:xfrm>
          <a:off x="0" y="0"/>
          <a:ext cx="0" cy="0"/>
          <a:chOff x="0" y="0"/>
          <a:chExt cx="0" cy="0"/>
        </a:xfrm>
      </p:grpSpPr>
      <p:sp>
        <p:nvSpPr>
          <p:cNvPr id="599" name="Google Shape;599;p64"/>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4"/>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4"/>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4"/>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4"/>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4"/>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05" name="Google Shape;605;p64"/>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06" name="Google Shape;606;p64"/>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07" name="Google Shape;607;p64"/>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08" name="Google Shape;608;p64"/>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609" name="Google Shape;609;p64"/>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10" name="Google Shape;610;p64"/>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1" name="Google Shape;611;p64"/>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2" name="Google Shape;612;p64"/>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613" name="Shape 613"/>
        <p:cNvGrpSpPr/>
        <p:nvPr/>
      </p:nvGrpSpPr>
      <p:grpSpPr>
        <a:xfrm>
          <a:off x="0" y="0"/>
          <a:ext cx="0" cy="0"/>
          <a:chOff x="0" y="0"/>
          <a:chExt cx="0" cy="0"/>
        </a:xfrm>
      </p:grpSpPr>
      <p:sp>
        <p:nvSpPr>
          <p:cNvPr id="614" name="Google Shape;614;p65"/>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8" name="Google Shape;618;p65"/>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9" name="Google Shape;619;p65"/>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0" name="Google Shape;620;p65"/>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21" name="Google Shape;621;p65"/>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2" name="Google Shape;622;p65"/>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3" name="Google Shape;623;p65"/>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4" name="Google Shape;624;p65"/>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5" name="Google Shape;625;p65"/>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6" name="Google Shape;626;p65"/>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7" name="Google Shape;627;p65"/>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8" name="Google Shape;628;p65"/>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9" name="Google Shape;629;p65"/>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630" name="Shape 630"/>
        <p:cNvGrpSpPr/>
        <p:nvPr/>
      </p:nvGrpSpPr>
      <p:grpSpPr>
        <a:xfrm>
          <a:off x="0" y="0"/>
          <a:ext cx="0" cy="0"/>
          <a:chOff x="0" y="0"/>
          <a:chExt cx="0" cy="0"/>
        </a:xfrm>
      </p:grpSpPr>
      <p:sp>
        <p:nvSpPr>
          <p:cNvPr id="631" name="Google Shape;631;p66"/>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6"/>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6"/>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5" name="Google Shape;635;p66"/>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36" name="Google Shape;636;p66"/>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7" name="Google Shape;637;p66"/>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38" name="Google Shape;638;p66"/>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9" name="Google Shape;639;p66"/>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40" name="Google Shape;640;p66"/>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641" name="Shape 641"/>
        <p:cNvGrpSpPr/>
        <p:nvPr/>
      </p:nvGrpSpPr>
      <p:grpSpPr>
        <a:xfrm>
          <a:off x="0" y="0"/>
          <a:ext cx="0" cy="0"/>
          <a:chOff x="0" y="0"/>
          <a:chExt cx="0" cy="0"/>
        </a:xfrm>
      </p:grpSpPr>
      <p:sp>
        <p:nvSpPr>
          <p:cNvPr id="642" name="Google Shape;642;p67"/>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7"/>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7"/>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7"/>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46" name="Google Shape;646;p67"/>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7" name="Google Shape;647;p67"/>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48" name="Google Shape;648;p67"/>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9" name="Google Shape;649;p67"/>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50" name="Google Shape;650;p67"/>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651" name="Shape 651"/>
        <p:cNvGrpSpPr/>
        <p:nvPr/>
      </p:nvGrpSpPr>
      <p:grpSpPr>
        <a:xfrm>
          <a:off x="0" y="0"/>
          <a:ext cx="0" cy="0"/>
          <a:chOff x="0" y="0"/>
          <a:chExt cx="0" cy="0"/>
        </a:xfrm>
      </p:grpSpPr>
      <p:sp>
        <p:nvSpPr>
          <p:cNvPr id="652" name="Google Shape;652;p68"/>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3" name="Google Shape;653;p68"/>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4" name="Google Shape;654;p68"/>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5" name="Google Shape;655;p68"/>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6" name="Google Shape;656;p68"/>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7" name="Google Shape;657;p68"/>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8" name="Google Shape;658;p68"/>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8"/>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8"/>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68"/>
          <p:cNvGrpSpPr/>
          <p:nvPr/>
        </p:nvGrpSpPr>
        <p:grpSpPr>
          <a:xfrm>
            <a:off x="194077" y="1997543"/>
            <a:ext cx="1252660" cy="1204643"/>
            <a:chOff x="7384701" y="199425"/>
            <a:chExt cx="1572114" cy="1511851"/>
          </a:xfrm>
        </p:grpSpPr>
        <p:sp>
          <p:nvSpPr>
            <p:cNvPr id="662" name="Google Shape;662;p6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68"/>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666" name="Shape 666"/>
        <p:cNvGrpSpPr/>
        <p:nvPr/>
      </p:nvGrpSpPr>
      <p:grpSpPr>
        <a:xfrm>
          <a:off x="0" y="0"/>
          <a:ext cx="0" cy="0"/>
          <a:chOff x="0" y="0"/>
          <a:chExt cx="0" cy="0"/>
        </a:xfrm>
      </p:grpSpPr>
      <p:sp>
        <p:nvSpPr>
          <p:cNvPr id="667" name="Google Shape;667;p69"/>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1" name="Google Shape;671;p6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2" name="Google Shape;672;p6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3" name="Google Shape;673;p6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4" name="Google Shape;674;p6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5" name="Google Shape;675;p6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6" name="Google Shape;676;p6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677" name="Shape 677"/>
        <p:cNvGrpSpPr/>
        <p:nvPr/>
      </p:nvGrpSpPr>
      <p:grpSpPr>
        <a:xfrm>
          <a:off x="0" y="0"/>
          <a:ext cx="0" cy="0"/>
          <a:chOff x="0" y="0"/>
          <a:chExt cx="0" cy="0"/>
        </a:xfrm>
      </p:grpSpPr>
      <p:sp>
        <p:nvSpPr>
          <p:cNvPr id="678" name="Google Shape;678;p70"/>
          <p:cNvSpPr/>
          <p:nvPr/>
        </p:nvSpPr>
        <p:spPr>
          <a:xfrm>
            <a:off x="7462528" y="550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0"/>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0"/>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0"/>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2" name="Google Shape;682;p70"/>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3" name="Google Shape;683;p70"/>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4" name="Google Shape;684;p7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5" name="Google Shape;685;p70"/>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86" name="Google Shape;686;p70"/>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87" name="Google Shape;687;p70"/>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688" name="Shape 688"/>
        <p:cNvGrpSpPr/>
        <p:nvPr/>
      </p:nvGrpSpPr>
      <p:grpSpPr>
        <a:xfrm>
          <a:off x="0" y="0"/>
          <a:ext cx="0" cy="0"/>
          <a:chOff x="0" y="0"/>
          <a:chExt cx="0" cy="0"/>
        </a:xfrm>
      </p:grpSpPr>
      <p:sp>
        <p:nvSpPr>
          <p:cNvPr id="689" name="Google Shape;689;p7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84" name="Shape 84"/>
        <p:cNvGrpSpPr/>
        <p:nvPr/>
      </p:nvGrpSpPr>
      <p:grpSpPr>
        <a:xfrm>
          <a:off x="0" y="0"/>
          <a:ext cx="0" cy="0"/>
          <a:chOff x="0" y="0"/>
          <a:chExt cx="0" cy="0"/>
        </a:xfrm>
      </p:grpSpPr>
      <p:sp>
        <p:nvSpPr>
          <p:cNvPr id="85" name="Google Shape;85;p8"/>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8"/>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690" name="Shape 690"/>
        <p:cNvGrpSpPr/>
        <p:nvPr/>
      </p:nvGrpSpPr>
      <p:grpSpPr>
        <a:xfrm>
          <a:off x="0" y="0"/>
          <a:ext cx="0" cy="0"/>
          <a:chOff x="0" y="0"/>
          <a:chExt cx="0" cy="0"/>
        </a:xfrm>
      </p:grpSpPr>
      <p:sp>
        <p:nvSpPr>
          <p:cNvPr id="691" name="Google Shape;691;p7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92" name="Google Shape;692;p72"/>
          <p:cNvGrpSpPr/>
          <p:nvPr/>
        </p:nvGrpSpPr>
        <p:grpSpPr>
          <a:xfrm>
            <a:off x="7647365" y="107831"/>
            <a:ext cx="1252660" cy="1204643"/>
            <a:chOff x="7384701" y="199425"/>
            <a:chExt cx="1572114" cy="1511851"/>
          </a:xfrm>
        </p:grpSpPr>
        <p:sp>
          <p:nvSpPr>
            <p:cNvPr id="693" name="Google Shape;693;p7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72"/>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697" name="Shape 697"/>
        <p:cNvGrpSpPr/>
        <p:nvPr/>
      </p:nvGrpSpPr>
      <p:grpSpPr>
        <a:xfrm>
          <a:off x="0" y="0"/>
          <a:ext cx="0" cy="0"/>
          <a:chOff x="0" y="0"/>
          <a:chExt cx="0" cy="0"/>
        </a:xfrm>
      </p:grpSpPr>
      <p:sp>
        <p:nvSpPr>
          <p:cNvPr id="698" name="Google Shape;698;p73"/>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9" name="Google Shape;699;p73"/>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700" name="Shape 700"/>
        <p:cNvGrpSpPr/>
        <p:nvPr/>
      </p:nvGrpSpPr>
      <p:grpSpPr>
        <a:xfrm>
          <a:off x="0" y="0"/>
          <a:ext cx="0" cy="0"/>
          <a:chOff x="0" y="0"/>
          <a:chExt cx="0" cy="0"/>
        </a:xfrm>
      </p:grpSpPr>
      <p:sp>
        <p:nvSpPr>
          <p:cNvPr id="701" name="Google Shape;701;p74"/>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02" name="Google Shape;702;p74"/>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703" name="Shape 703"/>
        <p:cNvGrpSpPr/>
        <p:nvPr/>
      </p:nvGrpSpPr>
      <p:grpSpPr>
        <a:xfrm>
          <a:off x="0" y="0"/>
          <a:ext cx="0" cy="0"/>
          <a:chOff x="0" y="0"/>
          <a:chExt cx="0" cy="0"/>
        </a:xfrm>
      </p:grpSpPr>
      <p:sp>
        <p:nvSpPr>
          <p:cNvPr id="704" name="Google Shape;704;p75"/>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5"/>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5"/>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07" name="Google Shape;707;p75"/>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08" name="Google Shape;708;p75"/>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09" name="Google Shape;709;p75"/>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10" name="Google Shape;710;p7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711" name="Shape 711"/>
        <p:cNvGrpSpPr/>
        <p:nvPr/>
      </p:nvGrpSpPr>
      <p:grpSpPr>
        <a:xfrm>
          <a:off x="0" y="0"/>
          <a:ext cx="0" cy="0"/>
          <a:chOff x="0" y="0"/>
          <a:chExt cx="0" cy="0"/>
        </a:xfrm>
      </p:grpSpPr>
      <p:sp>
        <p:nvSpPr>
          <p:cNvPr id="712" name="Google Shape;712;p76"/>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13" name="Google Shape;713;p76"/>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14" name="Google Shape;714;p76"/>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15" name="Google Shape;715;p76"/>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16" name="Google Shape;716;p76"/>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717" name="Shape 717"/>
        <p:cNvGrpSpPr/>
        <p:nvPr/>
      </p:nvGrpSpPr>
      <p:grpSpPr>
        <a:xfrm>
          <a:off x="0" y="0"/>
          <a:ext cx="0" cy="0"/>
          <a:chOff x="0" y="0"/>
          <a:chExt cx="0" cy="0"/>
        </a:xfrm>
      </p:grpSpPr>
      <p:sp>
        <p:nvSpPr>
          <p:cNvPr id="718" name="Google Shape;718;p77"/>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19" name="Google Shape;719;p77"/>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720" name="Shape 720"/>
        <p:cNvGrpSpPr/>
        <p:nvPr/>
      </p:nvGrpSpPr>
      <p:grpSpPr>
        <a:xfrm>
          <a:off x="0" y="0"/>
          <a:ext cx="0" cy="0"/>
          <a:chOff x="0" y="0"/>
          <a:chExt cx="0" cy="0"/>
        </a:xfrm>
      </p:grpSpPr>
      <p:sp>
        <p:nvSpPr>
          <p:cNvPr id="721" name="Google Shape;721;p78"/>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8"/>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8"/>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8"/>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8"/>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26" name="Google Shape;726;p78"/>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27" name="Google Shape;727;p78"/>
          <p:cNvGrpSpPr/>
          <p:nvPr/>
        </p:nvGrpSpPr>
        <p:grpSpPr>
          <a:xfrm>
            <a:off x="-150973" y="-114019"/>
            <a:ext cx="1252660" cy="1204643"/>
            <a:chOff x="7384701" y="199425"/>
            <a:chExt cx="1572114" cy="1511851"/>
          </a:xfrm>
        </p:grpSpPr>
        <p:sp>
          <p:nvSpPr>
            <p:cNvPr id="728" name="Google Shape;728;p7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78"/>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732" name="Shape 732"/>
        <p:cNvGrpSpPr/>
        <p:nvPr/>
      </p:nvGrpSpPr>
      <p:grpSpPr>
        <a:xfrm>
          <a:off x="0" y="0"/>
          <a:ext cx="0" cy="0"/>
          <a:chOff x="0" y="0"/>
          <a:chExt cx="0" cy="0"/>
        </a:xfrm>
      </p:grpSpPr>
      <p:grpSp>
        <p:nvGrpSpPr>
          <p:cNvPr id="733" name="Google Shape;733;p79"/>
          <p:cNvGrpSpPr/>
          <p:nvPr/>
        </p:nvGrpSpPr>
        <p:grpSpPr>
          <a:xfrm>
            <a:off x="194815" y="540131"/>
            <a:ext cx="1252660" cy="1204643"/>
            <a:chOff x="7384701" y="199425"/>
            <a:chExt cx="1572114" cy="1511851"/>
          </a:xfrm>
        </p:grpSpPr>
        <p:sp>
          <p:nvSpPr>
            <p:cNvPr id="734" name="Google Shape;734;p7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7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9"/>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9"/>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9"/>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42" name="Google Shape;742;p79"/>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743" name="Google Shape;743;p79"/>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4" name="Google Shape;744;p79"/>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745" name="Shape 745"/>
        <p:cNvGrpSpPr/>
        <p:nvPr/>
      </p:nvGrpSpPr>
      <p:grpSpPr>
        <a:xfrm>
          <a:off x="0" y="0"/>
          <a:ext cx="0" cy="0"/>
          <a:chOff x="0" y="0"/>
          <a:chExt cx="0" cy="0"/>
        </a:xfrm>
      </p:grpSpPr>
      <p:sp>
        <p:nvSpPr>
          <p:cNvPr id="746" name="Google Shape;746;p80"/>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0"/>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0"/>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0"/>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0"/>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0"/>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752" name="Shape 752"/>
        <p:cNvGrpSpPr/>
        <p:nvPr/>
      </p:nvGrpSpPr>
      <p:grpSpPr>
        <a:xfrm>
          <a:off x="0" y="0"/>
          <a:ext cx="0" cy="0"/>
          <a:chOff x="0" y="0"/>
          <a:chExt cx="0" cy="0"/>
        </a:xfrm>
      </p:grpSpPr>
      <p:sp>
        <p:nvSpPr>
          <p:cNvPr id="753" name="Google Shape;753;p81"/>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1"/>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1"/>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1"/>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1"/>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1"/>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93" name="Shape 93"/>
        <p:cNvGrpSpPr/>
        <p:nvPr/>
      </p:nvGrpSpPr>
      <p:grpSpPr>
        <a:xfrm>
          <a:off x="0" y="0"/>
          <a:ext cx="0" cy="0"/>
          <a:chOff x="0" y="0"/>
          <a:chExt cx="0" cy="0"/>
        </a:xfrm>
      </p:grpSpPr>
      <p:sp>
        <p:nvSpPr>
          <p:cNvPr id="94" name="Google Shape;94;p9"/>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00" name="Google Shape;100;p9"/>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01" name="Shape 101"/>
        <p:cNvGrpSpPr/>
        <p:nvPr/>
      </p:nvGrpSpPr>
      <p:grpSpPr>
        <a:xfrm>
          <a:off x="0" y="0"/>
          <a:ext cx="0" cy="0"/>
          <a:chOff x="0" y="0"/>
          <a:chExt cx="0" cy="0"/>
        </a:xfrm>
      </p:grpSpPr>
      <p:sp>
        <p:nvSpPr>
          <p:cNvPr id="102" name="Google Shape;102;p10"/>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0"/>
          <p:cNvGrpSpPr/>
          <p:nvPr/>
        </p:nvGrpSpPr>
        <p:grpSpPr>
          <a:xfrm>
            <a:off x="7821351" y="674425"/>
            <a:ext cx="1572114" cy="1511851"/>
            <a:chOff x="7384701" y="199425"/>
            <a:chExt cx="1572114" cy="1511851"/>
          </a:xfrm>
        </p:grpSpPr>
        <p:sp>
          <p:nvSpPr>
            <p:cNvPr id="108" name="Google Shape;108;p1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10"/>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slideLayout" Target="../slideLayouts/slideLayout69.xml"/><Relationship Id="rId7" Type="http://schemas.openxmlformats.org/officeDocument/2006/relationships/slideLayout" Target="../slideLayouts/slideLayout47.xml"/><Relationship Id="rId8" Type="http://schemas.openxmlformats.org/officeDocument/2006/relationships/slideLayout" Target="../slideLayouts/slideLayout48.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11" Type="http://schemas.openxmlformats.org/officeDocument/2006/relationships/slideLayout" Target="../slideLayouts/slideLayout51.xml"/><Relationship Id="rId33" Type="http://schemas.openxmlformats.org/officeDocument/2006/relationships/slideLayout" Target="../slideLayouts/slideLayout73.xml"/><Relationship Id="rId10" Type="http://schemas.openxmlformats.org/officeDocument/2006/relationships/slideLayout" Target="../slideLayouts/slideLayout50.xml"/><Relationship Id="rId32" Type="http://schemas.openxmlformats.org/officeDocument/2006/relationships/slideLayout" Target="../slideLayouts/slideLayout72.xml"/><Relationship Id="rId13" Type="http://schemas.openxmlformats.org/officeDocument/2006/relationships/slideLayout" Target="../slideLayouts/slideLayout53.xml"/><Relationship Id="rId35" Type="http://schemas.openxmlformats.org/officeDocument/2006/relationships/slideLayout" Target="../slideLayouts/slideLayout75.xml"/><Relationship Id="rId12" Type="http://schemas.openxmlformats.org/officeDocument/2006/relationships/slideLayout" Target="../slideLayouts/slideLayout52.xml"/><Relationship Id="rId34" Type="http://schemas.openxmlformats.org/officeDocument/2006/relationships/slideLayout" Target="../slideLayouts/slideLayout74.xml"/><Relationship Id="rId15" Type="http://schemas.openxmlformats.org/officeDocument/2006/relationships/slideLayout" Target="../slideLayouts/slideLayout55.xml"/><Relationship Id="rId37" Type="http://schemas.openxmlformats.org/officeDocument/2006/relationships/slideLayout" Target="../slideLayouts/slideLayout77.xml"/><Relationship Id="rId14" Type="http://schemas.openxmlformats.org/officeDocument/2006/relationships/slideLayout" Target="../slideLayouts/slideLayout54.xml"/><Relationship Id="rId36" Type="http://schemas.openxmlformats.org/officeDocument/2006/relationships/slideLayout" Target="../slideLayouts/slideLayout76.xml"/><Relationship Id="rId17" Type="http://schemas.openxmlformats.org/officeDocument/2006/relationships/slideLayout" Target="../slideLayouts/slideLayout57.xml"/><Relationship Id="rId39" Type="http://schemas.openxmlformats.org/officeDocument/2006/relationships/slideLayout" Target="../slideLayouts/slideLayout79.xml"/><Relationship Id="rId16" Type="http://schemas.openxmlformats.org/officeDocument/2006/relationships/slideLayout" Target="../slideLayouts/slideLayout56.xml"/><Relationship Id="rId38" Type="http://schemas.openxmlformats.org/officeDocument/2006/relationships/slideLayout" Target="../slideLayouts/slideLayout78.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87" name="Shape 387"/>
        <p:cNvGrpSpPr/>
        <p:nvPr/>
      </p:nvGrpSpPr>
      <p:grpSpPr>
        <a:xfrm>
          <a:off x="0" y="0"/>
          <a:ext cx="0" cy="0"/>
          <a:chOff x="0" y="0"/>
          <a:chExt cx="0" cy="0"/>
        </a:xfrm>
      </p:grpSpPr>
      <p:sp>
        <p:nvSpPr>
          <p:cNvPr id="388" name="Google Shape;38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389" name="Google Shape;38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2"/>
          <p:cNvSpPr txBox="1"/>
          <p:nvPr>
            <p:ph type="ctrTitle"/>
          </p:nvPr>
        </p:nvSpPr>
        <p:spPr>
          <a:xfrm>
            <a:off x="2149200" y="811653"/>
            <a:ext cx="6226200" cy="138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Predicting</a:t>
            </a:r>
            <a:r>
              <a:rPr lang="en" sz="3600"/>
              <a:t> </a:t>
            </a:r>
            <a:endParaRPr sz="3600"/>
          </a:p>
          <a:p>
            <a:pPr indent="0" lvl="0" marL="0" rtl="0" algn="r">
              <a:spcBef>
                <a:spcPts val="0"/>
              </a:spcBef>
              <a:spcAft>
                <a:spcPts val="0"/>
              </a:spcAft>
              <a:buNone/>
            </a:pPr>
            <a:r>
              <a:rPr lang="en" sz="6000"/>
              <a:t>FLIGHT DELAYS</a:t>
            </a:r>
            <a:endParaRPr sz="6000"/>
          </a:p>
        </p:txBody>
      </p:sp>
      <p:sp>
        <p:nvSpPr>
          <p:cNvPr id="764" name="Google Shape;764;p82"/>
          <p:cNvSpPr txBox="1"/>
          <p:nvPr>
            <p:ph idx="1" type="subTitle"/>
          </p:nvPr>
        </p:nvSpPr>
        <p:spPr>
          <a:xfrm>
            <a:off x="2545850" y="2426900"/>
            <a:ext cx="6562800" cy="59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W261 Final Project In Class Presentation – Group 11 – March 20, 2022</a:t>
            </a:r>
            <a:endParaRPr sz="1600"/>
          </a:p>
          <a:p>
            <a:pPr indent="0" lvl="0" marL="0" rtl="0" algn="r">
              <a:spcBef>
                <a:spcPts val="0"/>
              </a:spcBef>
              <a:spcAft>
                <a:spcPts val="0"/>
              </a:spcAft>
              <a:buNone/>
            </a:pPr>
            <a:r>
              <a:rPr lang="en" sz="1400"/>
              <a:t>Jeff Adams, Jenny Conde, Dante Malagrino, Joy Moglia, Ram Senthamarai </a:t>
            </a:r>
            <a:endParaRPr sz="1400"/>
          </a:p>
        </p:txBody>
      </p:sp>
      <p:grpSp>
        <p:nvGrpSpPr>
          <p:cNvPr id="765" name="Google Shape;765;p82"/>
          <p:cNvGrpSpPr/>
          <p:nvPr/>
        </p:nvGrpSpPr>
        <p:grpSpPr>
          <a:xfrm>
            <a:off x="5452275" y="4549150"/>
            <a:ext cx="3503860" cy="594361"/>
            <a:chOff x="1302575" y="4155200"/>
            <a:chExt cx="3503860" cy="594361"/>
          </a:xfrm>
        </p:grpSpPr>
        <p:pic>
          <p:nvPicPr>
            <p:cNvPr id="766" name="Google Shape;766;p82"/>
            <p:cNvPicPr preferRelativeResize="0"/>
            <p:nvPr/>
          </p:nvPicPr>
          <p:blipFill>
            <a:blip r:embed="rId3">
              <a:alphaModFix/>
            </a:blip>
            <a:stretch>
              <a:fillRect/>
            </a:stretch>
          </p:blipFill>
          <p:spPr>
            <a:xfrm>
              <a:off x="2029950" y="4155200"/>
              <a:ext cx="594360" cy="594360"/>
            </a:xfrm>
            <a:prstGeom prst="rect">
              <a:avLst/>
            </a:prstGeom>
            <a:noFill/>
            <a:ln>
              <a:noFill/>
            </a:ln>
          </p:spPr>
        </p:pic>
        <p:pic>
          <p:nvPicPr>
            <p:cNvPr id="767" name="Google Shape;767;p82"/>
            <p:cNvPicPr preferRelativeResize="0"/>
            <p:nvPr/>
          </p:nvPicPr>
          <p:blipFill>
            <a:blip r:embed="rId4">
              <a:alphaModFix/>
            </a:blip>
            <a:stretch>
              <a:fillRect/>
            </a:stretch>
          </p:blipFill>
          <p:spPr>
            <a:xfrm>
              <a:off x="4212075" y="4155200"/>
              <a:ext cx="594360" cy="594360"/>
            </a:xfrm>
            <a:prstGeom prst="rect">
              <a:avLst/>
            </a:prstGeom>
            <a:noFill/>
            <a:ln>
              <a:noFill/>
            </a:ln>
          </p:spPr>
        </p:pic>
        <p:pic>
          <p:nvPicPr>
            <p:cNvPr id="768" name="Google Shape;768;p82"/>
            <p:cNvPicPr preferRelativeResize="0"/>
            <p:nvPr/>
          </p:nvPicPr>
          <p:blipFill>
            <a:blip r:embed="rId5">
              <a:alphaModFix/>
            </a:blip>
            <a:stretch>
              <a:fillRect/>
            </a:stretch>
          </p:blipFill>
          <p:spPr>
            <a:xfrm>
              <a:off x="1302575" y="4155200"/>
              <a:ext cx="594360" cy="594360"/>
            </a:xfrm>
            <a:prstGeom prst="rect">
              <a:avLst/>
            </a:prstGeom>
            <a:noFill/>
            <a:ln>
              <a:noFill/>
            </a:ln>
          </p:spPr>
        </p:pic>
        <p:pic>
          <p:nvPicPr>
            <p:cNvPr id="769" name="Google Shape;769;p82"/>
            <p:cNvPicPr preferRelativeResize="0"/>
            <p:nvPr/>
          </p:nvPicPr>
          <p:blipFill>
            <a:blip r:embed="rId6">
              <a:alphaModFix/>
            </a:blip>
            <a:stretch>
              <a:fillRect/>
            </a:stretch>
          </p:blipFill>
          <p:spPr>
            <a:xfrm>
              <a:off x="3484700" y="4155200"/>
              <a:ext cx="594360" cy="594360"/>
            </a:xfrm>
            <a:prstGeom prst="rect">
              <a:avLst/>
            </a:prstGeom>
            <a:noFill/>
            <a:ln>
              <a:noFill/>
            </a:ln>
          </p:spPr>
        </p:pic>
        <p:pic>
          <p:nvPicPr>
            <p:cNvPr id="770" name="Google Shape;770;p82"/>
            <p:cNvPicPr preferRelativeResize="0"/>
            <p:nvPr/>
          </p:nvPicPr>
          <p:blipFill>
            <a:blip r:embed="rId7">
              <a:alphaModFix/>
            </a:blip>
            <a:stretch>
              <a:fillRect/>
            </a:stretch>
          </p:blipFill>
          <p:spPr>
            <a:xfrm>
              <a:off x="2757325" y="4155200"/>
              <a:ext cx="594360" cy="59436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61" name="Shape 861"/>
        <p:cNvGrpSpPr/>
        <p:nvPr/>
      </p:nvGrpSpPr>
      <p:grpSpPr>
        <a:xfrm>
          <a:off x="0" y="0"/>
          <a:ext cx="0" cy="0"/>
          <a:chOff x="0" y="0"/>
          <a:chExt cx="0" cy="0"/>
        </a:xfrm>
      </p:grpSpPr>
      <p:sp>
        <p:nvSpPr>
          <p:cNvPr id="862" name="Google Shape;862;p91"/>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Feature Engineering</a:t>
            </a:r>
            <a:endParaRPr/>
          </a:p>
        </p:txBody>
      </p:sp>
      <p:sp>
        <p:nvSpPr>
          <p:cNvPr id="863" name="Google Shape;863;p91"/>
          <p:cNvSpPr txBox="1"/>
          <p:nvPr>
            <p:ph idx="2" type="subTitle"/>
          </p:nvPr>
        </p:nvSpPr>
        <p:spPr>
          <a:xfrm>
            <a:off x="123000" y="1425300"/>
            <a:ext cx="2852100" cy="24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Holidays</a:t>
            </a:r>
            <a:endParaRPr b="1" sz="1800"/>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Tail Number</a:t>
            </a:r>
            <a:endParaRPr b="1" sz="1800"/>
          </a:p>
          <a:p>
            <a:pPr indent="0" lvl="0" marL="457200" rtl="0" algn="l">
              <a:spcBef>
                <a:spcPts val="0"/>
              </a:spcBef>
              <a:spcAft>
                <a:spcPts val="0"/>
              </a:spcAft>
              <a:buNone/>
            </a:pPr>
            <a:r>
              <a:t/>
            </a:r>
            <a:endParaRPr/>
          </a:p>
          <a:p>
            <a:pPr indent="0" lvl="0" marL="0" rtl="0" algn="l">
              <a:spcBef>
                <a:spcPts val="0"/>
              </a:spcBef>
              <a:spcAft>
                <a:spcPts val="0"/>
              </a:spcAft>
              <a:buNone/>
            </a:pPr>
            <a:r>
              <a:rPr b="1" lang="en" sz="1800"/>
              <a:t>….</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67" name="Shape 867"/>
        <p:cNvGrpSpPr/>
        <p:nvPr/>
      </p:nvGrpSpPr>
      <p:grpSpPr>
        <a:xfrm>
          <a:off x="0" y="0"/>
          <a:ext cx="0" cy="0"/>
          <a:chOff x="0" y="0"/>
          <a:chExt cx="0" cy="0"/>
        </a:xfrm>
      </p:grpSpPr>
      <p:sp>
        <p:nvSpPr>
          <p:cNvPr id="868" name="Google Shape;868;p92"/>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Algorithms</a:t>
            </a:r>
            <a:endParaRPr/>
          </a:p>
        </p:txBody>
      </p:sp>
      <p:sp>
        <p:nvSpPr>
          <p:cNvPr id="869" name="Google Shape;869;p92"/>
          <p:cNvSpPr txBox="1"/>
          <p:nvPr>
            <p:ph idx="2" type="subTitle"/>
          </p:nvPr>
        </p:nvSpPr>
        <p:spPr>
          <a:xfrm>
            <a:off x="544825" y="1440100"/>
            <a:ext cx="2852100" cy="24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Logistic Regression</a:t>
            </a:r>
            <a:endParaRPr b="1" sz="1800"/>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Pipeline</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73" name="Shape 873"/>
        <p:cNvGrpSpPr/>
        <p:nvPr/>
      </p:nvGrpSpPr>
      <p:grpSpPr>
        <a:xfrm>
          <a:off x="0" y="0"/>
          <a:ext cx="0" cy="0"/>
          <a:chOff x="0" y="0"/>
          <a:chExt cx="0" cy="0"/>
        </a:xfrm>
      </p:grpSpPr>
      <p:sp>
        <p:nvSpPr>
          <p:cNvPr id="874" name="Google Shape;874;p93"/>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Crossfold Validation</a:t>
            </a:r>
            <a:endParaRPr/>
          </a:p>
        </p:txBody>
      </p:sp>
      <p:grpSp>
        <p:nvGrpSpPr>
          <p:cNvPr id="875" name="Google Shape;875;p93"/>
          <p:cNvGrpSpPr/>
          <p:nvPr/>
        </p:nvGrpSpPr>
        <p:grpSpPr>
          <a:xfrm>
            <a:off x="1098806" y="1835650"/>
            <a:ext cx="5902825" cy="509400"/>
            <a:chOff x="489206" y="1530850"/>
            <a:chExt cx="5902825" cy="509400"/>
          </a:xfrm>
        </p:grpSpPr>
        <p:sp>
          <p:nvSpPr>
            <p:cNvPr id="876" name="Google Shape;876;p93"/>
            <p:cNvSpPr txBox="1"/>
            <p:nvPr/>
          </p:nvSpPr>
          <p:spPr>
            <a:xfrm>
              <a:off x="489206" y="1585450"/>
              <a:ext cx="6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2015</a:t>
              </a:r>
              <a:endParaRPr b="1">
                <a:latin typeface="Lato"/>
                <a:ea typeface="Lato"/>
                <a:cs typeface="Lato"/>
                <a:sym typeface="Lato"/>
              </a:endParaRPr>
            </a:p>
          </p:txBody>
        </p:sp>
        <p:grpSp>
          <p:nvGrpSpPr>
            <p:cNvPr id="877" name="Google Shape;877;p93"/>
            <p:cNvGrpSpPr/>
            <p:nvPr/>
          </p:nvGrpSpPr>
          <p:grpSpPr>
            <a:xfrm>
              <a:off x="1359231" y="1530850"/>
              <a:ext cx="5032800" cy="509400"/>
              <a:chOff x="1160775" y="1700000"/>
              <a:chExt cx="5032800" cy="509400"/>
            </a:xfrm>
          </p:grpSpPr>
          <p:sp>
            <p:nvSpPr>
              <p:cNvPr id="878" name="Google Shape;878;p93"/>
              <p:cNvSpPr/>
              <p:nvPr/>
            </p:nvSpPr>
            <p:spPr>
              <a:xfrm>
                <a:off x="1160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T1</a:t>
                </a:r>
                <a:endParaRPr/>
              </a:p>
            </p:txBody>
          </p:sp>
          <p:sp>
            <p:nvSpPr>
              <p:cNvPr id="879" name="Google Shape;879;p93"/>
              <p:cNvSpPr/>
              <p:nvPr/>
            </p:nvSpPr>
            <p:spPr>
              <a:xfrm>
                <a:off x="15801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T1</a:t>
                </a:r>
                <a:endParaRPr/>
              </a:p>
            </p:txBody>
          </p:sp>
          <p:sp>
            <p:nvSpPr>
              <p:cNvPr id="880" name="Google Shape;880;p93"/>
              <p:cNvSpPr/>
              <p:nvPr/>
            </p:nvSpPr>
            <p:spPr>
              <a:xfrm>
                <a:off x="19995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T1</a:t>
                </a:r>
                <a:endParaRPr/>
              </a:p>
            </p:txBody>
          </p:sp>
          <p:sp>
            <p:nvSpPr>
              <p:cNvPr id="881" name="Google Shape;881;p93"/>
              <p:cNvSpPr/>
              <p:nvPr/>
            </p:nvSpPr>
            <p:spPr>
              <a:xfrm>
                <a:off x="24189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V1</a:t>
                </a:r>
                <a:endParaRPr>
                  <a:solidFill>
                    <a:srgbClr val="FFFFFF"/>
                  </a:solidFill>
                </a:endParaRPr>
              </a:p>
            </p:txBody>
          </p:sp>
          <p:sp>
            <p:nvSpPr>
              <p:cNvPr id="882" name="Google Shape;882;p93"/>
              <p:cNvSpPr/>
              <p:nvPr/>
            </p:nvSpPr>
            <p:spPr>
              <a:xfrm>
                <a:off x="28383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883" name="Google Shape;883;p93"/>
              <p:cNvSpPr/>
              <p:nvPr/>
            </p:nvSpPr>
            <p:spPr>
              <a:xfrm>
                <a:off x="3257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884" name="Google Shape;884;p93"/>
              <p:cNvSpPr/>
              <p:nvPr/>
            </p:nvSpPr>
            <p:spPr>
              <a:xfrm>
                <a:off x="36771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885" name="Google Shape;885;p93"/>
              <p:cNvSpPr/>
              <p:nvPr/>
            </p:nvSpPr>
            <p:spPr>
              <a:xfrm>
                <a:off x="40965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V2</a:t>
                </a:r>
                <a:endParaRPr>
                  <a:solidFill>
                    <a:srgbClr val="FFFFFF"/>
                  </a:solidFill>
                </a:endParaRPr>
              </a:p>
            </p:txBody>
          </p:sp>
          <p:sp>
            <p:nvSpPr>
              <p:cNvPr id="886" name="Google Shape;886;p93"/>
              <p:cNvSpPr/>
              <p:nvPr/>
            </p:nvSpPr>
            <p:spPr>
              <a:xfrm>
                <a:off x="45159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93"/>
              <p:cNvSpPr/>
              <p:nvPr/>
            </p:nvSpPr>
            <p:spPr>
              <a:xfrm>
                <a:off x="49353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93"/>
              <p:cNvSpPr/>
              <p:nvPr/>
            </p:nvSpPr>
            <p:spPr>
              <a:xfrm>
                <a:off x="5354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3"/>
              <p:cNvSpPr/>
              <p:nvPr/>
            </p:nvSpPr>
            <p:spPr>
              <a:xfrm>
                <a:off x="57741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0" name="Google Shape;890;p93"/>
          <p:cNvGrpSpPr/>
          <p:nvPr/>
        </p:nvGrpSpPr>
        <p:grpSpPr>
          <a:xfrm>
            <a:off x="1098806" y="2515892"/>
            <a:ext cx="5902825" cy="509400"/>
            <a:chOff x="489206" y="2317050"/>
            <a:chExt cx="5902825" cy="509400"/>
          </a:xfrm>
        </p:grpSpPr>
        <p:sp>
          <p:nvSpPr>
            <p:cNvPr id="891" name="Google Shape;891;p93"/>
            <p:cNvSpPr txBox="1"/>
            <p:nvPr/>
          </p:nvSpPr>
          <p:spPr>
            <a:xfrm>
              <a:off x="489206" y="2371650"/>
              <a:ext cx="6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2016</a:t>
              </a:r>
              <a:endParaRPr b="1">
                <a:latin typeface="Lato"/>
                <a:ea typeface="Lato"/>
                <a:cs typeface="Lato"/>
                <a:sym typeface="Lato"/>
              </a:endParaRPr>
            </a:p>
          </p:txBody>
        </p:sp>
        <p:grpSp>
          <p:nvGrpSpPr>
            <p:cNvPr id="892" name="Google Shape;892;p93"/>
            <p:cNvGrpSpPr/>
            <p:nvPr/>
          </p:nvGrpSpPr>
          <p:grpSpPr>
            <a:xfrm>
              <a:off x="1359231" y="2317050"/>
              <a:ext cx="5032800" cy="509400"/>
              <a:chOff x="1160775" y="1700000"/>
              <a:chExt cx="5032800" cy="509400"/>
            </a:xfrm>
          </p:grpSpPr>
          <p:sp>
            <p:nvSpPr>
              <p:cNvPr id="893" name="Google Shape;893;p93"/>
              <p:cNvSpPr/>
              <p:nvPr/>
            </p:nvSpPr>
            <p:spPr>
              <a:xfrm>
                <a:off x="1160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93"/>
              <p:cNvSpPr/>
              <p:nvPr/>
            </p:nvSpPr>
            <p:spPr>
              <a:xfrm>
                <a:off x="15801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93"/>
              <p:cNvSpPr/>
              <p:nvPr/>
            </p:nvSpPr>
            <p:spPr>
              <a:xfrm>
                <a:off x="19995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93"/>
              <p:cNvSpPr/>
              <p:nvPr/>
            </p:nvSpPr>
            <p:spPr>
              <a:xfrm>
                <a:off x="24189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93"/>
              <p:cNvSpPr/>
              <p:nvPr/>
            </p:nvSpPr>
            <p:spPr>
              <a:xfrm>
                <a:off x="28383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93"/>
              <p:cNvSpPr/>
              <p:nvPr/>
            </p:nvSpPr>
            <p:spPr>
              <a:xfrm>
                <a:off x="3257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93"/>
              <p:cNvSpPr/>
              <p:nvPr/>
            </p:nvSpPr>
            <p:spPr>
              <a:xfrm>
                <a:off x="36771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93"/>
              <p:cNvSpPr/>
              <p:nvPr/>
            </p:nvSpPr>
            <p:spPr>
              <a:xfrm>
                <a:off x="40965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93"/>
              <p:cNvSpPr/>
              <p:nvPr/>
            </p:nvSpPr>
            <p:spPr>
              <a:xfrm>
                <a:off x="45159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93"/>
              <p:cNvSpPr/>
              <p:nvPr/>
            </p:nvSpPr>
            <p:spPr>
              <a:xfrm>
                <a:off x="49353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93"/>
              <p:cNvSpPr/>
              <p:nvPr/>
            </p:nvSpPr>
            <p:spPr>
              <a:xfrm>
                <a:off x="5354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93"/>
              <p:cNvSpPr/>
              <p:nvPr/>
            </p:nvSpPr>
            <p:spPr>
              <a:xfrm>
                <a:off x="57741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5" name="Google Shape;905;p93"/>
          <p:cNvGrpSpPr/>
          <p:nvPr/>
        </p:nvGrpSpPr>
        <p:grpSpPr>
          <a:xfrm>
            <a:off x="1098806" y="3196133"/>
            <a:ext cx="5902825" cy="509400"/>
            <a:chOff x="489206" y="2934100"/>
            <a:chExt cx="5902825" cy="509400"/>
          </a:xfrm>
        </p:grpSpPr>
        <p:sp>
          <p:nvSpPr>
            <p:cNvPr id="906" name="Google Shape;906;p93"/>
            <p:cNvSpPr txBox="1"/>
            <p:nvPr/>
          </p:nvSpPr>
          <p:spPr>
            <a:xfrm>
              <a:off x="489206" y="2988700"/>
              <a:ext cx="6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2017</a:t>
              </a:r>
              <a:endParaRPr b="1">
                <a:latin typeface="Lato"/>
                <a:ea typeface="Lato"/>
                <a:cs typeface="Lato"/>
                <a:sym typeface="Lato"/>
              </a:endParaRPr>
            </a:p>
          </p:txBody>
        </p:sp>
        <p:grpSp>
          <p:nvGrpSpPr>
            <p:cNvPr id="907" name="Google Shape;907;p93"/>
            <p:cNvGrpSpPr/>
            <p:nvPr/>
          </p:nvGrpSpPr>
          <p:grpSpPr>
            <a:xfrm>
              <a:off x="1359231" y="2934100"/>
              <a:ext cx="5032800" cy="509400"/>
              <a:chOff x="1160775" y="1700000"/>
              <a:chExt cx="5032800" cy="509400"/>
            </a:xfrm>
          </p:grpSpPr>
          <p:sp>
            <p:nvSpPr>
              <p:cNvPr id="908" name="Google Shape;908;p93"/>
              <p:cNvSpPr/>
              <p:nvPr/>
            </p:nvSpPr>
            <p:spPr>
              <a:xfrm>
                <a:off x="1160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9" name="Google Shape;909;p93"/>
              <p:cNvSpPr/>
              <p:nvPr/>
            </p:nvSpPr>
            <p:spPr>
              <a:xfrm>
                <a:off x="15801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0" name="Google Shape;910;p93"/>
              <p:cNvSpPr/>
              <p:nvPr/>
            </p:nvSpPr>
            <p:spPr>
              <a:xfrm>
                <a:off x="19995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1" name="Google Shape;911;p93"/>
              <p:cNvSpPr/>
              <p:nvPr/>
            </p:nvSpPr>
            <p:spPr>
              <a:xfrm>
                <a:off x="24189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2" name="Google Shape;912;p93"/>
              <p:cNvSpPr/>
              <p:nvPr/>
            </p:nvSpPr>
            <p:spPr>
              <a:xfrm>
                <a:off x="28383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3" name="Google Shape;913;p93"/>
              <p:cNvSpPr/>
              <p:nvPr/>
            </p:nvSpPr>
            <p:spPr>
              <a:xfrm>
                <a:off x="3257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4" name="Google Shape;914;p93"/>
              <p:cNvSpPr/>
              <p:nvPr/>
            </p:nvSpPr>
            <p:spPr>
              <a:xfrm>
                <a:off x="36771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5" name="Google Shape;915;p93"/>
              <p:cNvSpPr/>
              <p:nvPr/>
            </p:nvSpPr>
            <p:spPr>
              <a:xfrm>
                <a:off x="40965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6" name="Google Shape;916;p93"/>
              <p:cNvSpPr/>
              <p:nvPr/>
            </p:nvSpPr>
            <p:spPr>
              <a:xfrm>
                <a:off x="45159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7" name="Google Shape;917;p93"/>
              <p:cNvSpPr/>
              <p:nvPr/>
            </p:nvSpPr>
            <p:spPr>
              <a:xfrm>
                <a:off x="49353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8" name="Google Shape;918;p93"/>
              <p:cNvSpPr/>
              <p:nvPr/>
            </p:nvSpPr>
            <p:spPr>
              <a:xfrm>
                <a:off x="5354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9" name="Google Shape;919;p93"/>
              <p:cNvSpPr/>
              <p:nvPr/>
            </p:nvSpPr>
            <p:spPr>
              <a:xfrm>
                <a:off x="57741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grpSp>
        <p:nvGrpSpPr>
          <p:cNvPr id="920" name="Google Shape;920;p93"/>
          <p:cNvGrpSpPr/>
          <p:nvPr/>
        </p:nvGrpSpPr>
        <p:grpSpPr>
          <a:xfrm>
            <a:off x="1098806" y="3876375"/>
            <a:ext cx="5902825" cy="509400"/>
            <a:chOff x="489206" y="3571575"/>
            <a:chExt cx="5902825" cy="509400"/>
          </a:xfrm>
        </p:grpSpPr>
        <p:sp>
          <p:nvSpPr>
            <p:cNvPr id="921" name="Google Shape;921;p93"/>
            <p:cNvSpPr txBox="1"/>
            <p:nvPr/>
          </p:nvSpPr>
          <p:spPr>
            <a:xfrm>
              <a:off x="489206" y="3626175"/>
              <a:ext cx="6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2018</a:t>
              </a:r>
              <a:endParaRPr b="1">
                <a:latin typeface="Lato"/>
                <a:ea typeface="Lato"/>
                <a:cs typeface="Lato"/>
                <a:sym typeface="Lato"/>
              </a:endParaRPr>
            </a:p>
          </p:txBody>
        </p:sp>
        <p:grpSp>
          <p:nvGrpSpPr>
            <p:cNvPr id="922" name="Google Shape;922;p93"/>
            <p:cNvGrpSpPr/>
            <p:nvPr/>
          </p:nvGrpSpPr>
          <p:grpSpPr>
            <a:xfrm>
              <a:off x="1359231" y="3571575"/>
              <a:ext cx="5032800" cy="509400"/>
              <a:chOff x="1160775" y="1700000"/>
              <a:chExt cx="5032800" cy="509400"/>
            </a:xfrm>
          </p:grpSpPr>
          <p:sp>
            <p:nvSpPr>
              <p:cNvPr id="923" name="Google Shape;923;p93"/>
              <p:cNvSpPr/>
              <p:nvPr/>
            </p:nvSpPr>
            <p:spPr>
              <a:xfrm>
                <a:off x="1160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93"/>
              <p:cNvSpPr/>
              <p:nvPr/>
            </p:nvSpPr>
            <p:spPr>
              <a:xfrm>
                <a:off x="15801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93"/>
              <p:cNvSpPr/>
              <p:nvPr/>
            </p:nvSpPr>
            <p:spPr>
              <a:xfrm>
                <a:off x="19995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93"/>
              <p:cNvSpPr/>
              <p:nvPr/>
            </p:nvSpPr>
            <p:spPr>
              <a:xfrm>
                <a:off x="24189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93"/>
              <p:cNvSpPr/>
              <p:nvPr/>
            </p:nvSpPr>
            <p:spPr>
              <a:xfrm>
                <a:off x="28383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93"/>
              <p:cNvSpPr/>
              <p:nvPr/>
            </p:nvSpPr>
            <p:spPr>
              <a:xfrm>
                <a:off x="3257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93"/>
              <p:cNvSpPr/>
              <p:nvPr/>
            </p:nvSpPr>
            <p:spPr>
              <a:xfrm>
                <a:off x="36771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93"/>
              <p:cNvSpPr/>
              <p:nvPr/>
            </p:nvSpPr>
            <p:spPr>
              <a:xfrm>
                <a:off x="40965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93"/>
              <p:cNvSpPr/>
              <p:nvPr/>
            </p:nvSpPr>
            <p:spPr>
              <a:xfrm>
                <a:off x="45159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93"/>
              <p:cNvSpPr/>
              <p:nvPr/>
            </p:nvSpPr>
            <p:spPr>
              <a:xfrm>
                <a:off x="49353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93"/>
              <p:cNvSpPr/>
              <p:nvPr/>
            </p:nvSpPr>
            <p:spPr>
              <a:xfrm>
                <a:off x="5354775" y="1700000"/>
                <a:ext cx="419400" cy="509400"/>
              </a:xfrm>
              <a:prstGeom prst="rect">
                <a:avLst/>
              </a:prstGeom>
              <a:solidFill>
                <a:srgbClr val="F27243"/>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93"/>
              <p:cNvSpPr/>
              <p:nvPr/>
            </p:nvSpPr>
            <p:spPr>
              <a:xfrm>
                <a:off x="5774175" y="1700000"/>
                <a:ext cx="419400" cy="509400"/>
              </a:xfrm>
              <a:prstGeom prst="rect">
                <a:avLst/>
              </a:prstGeom>
              <a:solidFill>
                <a:srgbClr val="0F4B7E"/>
              </a:solidFill>
              <a:ln cap="flat" cmpd="sng" w="9525">
                <a:solidFill>
                  <a:srgbClr val="0F4B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5" name="Google Shape;935;p93"/>
          <p:cNvGrpSpPr/>
          <p:nvPr/>
        </p:nvGrpSpPr>
        <p:grpSpPr>
          <a:xfrm>
            <a:off x="1968831" y="1246650"/>
            <a:ext cx="5032800" cy="509400"/>
            <a:chOff x="1160775" y="1700000"/>
            <a:chExt cx="5032800" cy="509400"/>
          </a:xfrm>
        </p:grpSpPr>
        <p:sp>
          <p:nvSpPr>
            <p:cNvPr id="936" name="Google Shape;936;p93"/>
            <p:cNvSpPr/>
            <p:nvPr/>
          </p:nvSpPr>
          <p:spPr>
            <a:xfrm>
              <a:off x="11607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J</a:t>
              </a:r>
              <a:endParaRPr b="1" sz="1800"/>
            </a:p>
          </p:txBody>
        </p:sp>
        <p:sp>
          <p:nvSpPr>
            <p:cNvPr id="937" name="Google Shape;937;p93"/>
            <p:cNvSpPr/>
            <p:nvPr/>
          </p:nvSpPr>
          <p:spPr>
            <a:xfrm>
              <a:off x="15801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a:t>
              </a:r>
              <a:endParaRPr b="1" sz="1800"/>
            </a:p>
          </p:txBody>
        </p:sp>
        <p:sp>
          <p:nvSpPr>
            <p:cNvPr id="938" name="Google Shape;938;p93"/>
            <p:cNvSpPr/>
            <p:nvPr/>
          </p:nvSpPr>
          <p:spPr>
            <a:xfrm>
              <a:off x="19995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M</a:t>
              </a:r>
              <a:endParaRPr b="1" sz="1800"/>
            </a:p>
          </p:txBody>
        </p:sp>
        <p:sp>
          <p:nvSpPr>
            <p:cNvPr id="939" name="Google Shape;939;p93"/>
            <p:cNvSpPr/>
            <p:nvPr/>
          </p:nvSpPr>
          <p:spPr>
            <a:xfrm>
              <a:off x="24189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940" name="Google Shape;940;p93"/>
            <p:cNvSpPr/>
            <p:nvPr/>
          </p:nvSpPr>
          <p:spPr>
            <a:xfrm>
              <a:off x="28383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M</a:t>
              </a:r>
              <a:endParaRPr b="1" sz="1800"/>
            </a:p>
          </p:txBody>
        </p:sp>
        <p:sp>
          <p:nvSpPr>
            <p:cNvPr id="941" name="Google Shape;941;p93"/>
            <p:cNvSpPr/>
            <p:nvPr/>
          </p:nvSpPr>
          <p:spPr>
            <a:xfrm>
              <a:off x="32577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J</a:t>
              </a:r>
              <a:endParaRPr b="1" sz="1800"/>
            </a:p>
          </p:txBody>
        </p:sp>
        <p:sp>
          <p:nvSpPr>
            <p:cNvPr id="942" name="Google Shape;942;p93"/>
            <p:cNvSpPr/>
            <p:nvPr/>
          </p:nvSpPr>
          <p:spPr>
            <a:xfrm>
              <a:off x="36771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J</a:t>
              </a:r>
              <a:endParaRPr b="1" sz="1800"/>
            </a:p>
          </p:txBody>
        </p:sp>
        <p:sp>
          <p:nvSpPr>
            <p:cNvPr id="943" name="Google Shape;943;p93"/>
            <p:cNvSpPr/>
            <p:nvPr/>
          </p:nvSpPr>
          <p:spPr>
            <a:xfrm>
              <a:off x="40965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944" name="Google Shape;944;p93"/>
            <p:cNvSpPr/>
            <p:nvPr/>
          </p:nvSpPr>
          <p:spPr>
            <a:xfrm>
              <a:off x="45159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a:t>
              </a:r>
              <a:endParaRPr b="1" sz="1800"/>
            </a:p>
          </p:txBody>
        </p:sp>
        <p:sp>
          <p:nvSpPr>
            <p:cNvPr id="945" name="Google Shape;945;p93"/>
            <p:cNvSpPr/>
            <p:nvPr/>
          </p:nvSpPr>
          <p:spPr>
            <a:xfrm>
              <a:off x="49353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O</a:t>
              </a:r>
              <a:endParaRPr b="1" sz="1800"/>
            </a:p>
          </p:txBody>
        </p:sp>
        <p:sp>
          <p:nvSpPr>
            <p:cNvPr id="946" name="Google Shape;946;p93"/>
            <p:cNvSpPr/>
            <p:nvPr/>
          </p:nvSpPr>
          <p:spPr>
            <a:xfrm>
              <a:off x="53547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N</a:t>
              </a:r>
              <a:endParaRPr b="1" sz="1800"/>
            </a:p>
          </p:txBody>
        </p:sp>
        <p:sp>
          <p:nvSpPr>
            <p:cNvPr id="947" name="Google Shape;947;p93"/>
            <p:cNvSpPr/>
            <p:nvPr/>
          </p:nvSpPr>
          <p:spPr>
            <a:xfrm>
              <a:off x="5774175" y="1700000"/>
              <a:ext cx="419400" cy="509400"/>
            </a:xfrm>
            <a:prstGeom prst="rect">
              <a:avLst/>
            </a:prstGeom>
            <a:solidFill>
              <a:srgbClr val="FFFFFF"/>
            </a:solidFill>
            <a:ln cap="flat" cmpd="sng" w="9525">
              <a:solidFill>
                <a:srgbClr val="FFFF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1" name="Shape 951"/>
        <p:cNvGrpSpPr/>
        <p:nvPr/>
      </p:nvGrpSpPr>
      <p:grpSpPr>
        <a:xfrm>
          <a:off x="0" y="0"/>
          <a:ext cx="0" cy="0"/>
          <a:chOff x="0" y="0"/>
          <a:chExt cx="0" cy="0"/>
        </a:xfrm>
      </p:grpSpPr>
      <p:grpSp>
        <p:nvGrpSpPr>
          <p:cNvPr id="952" name="Google Shape;952;p94"/>
          <p:cNvGrpSpPr/>
          <p:nvPr/>
        </p:nvGrpSpPr>
        <p:grpSpPr>
          <a:xfrm>
            <a:off x="-966449" y="76209"/>
            <a:ext cx="4161918" cy="2050806"/>
            <a:chOff x="176650" y="2228775"/>
            <a:chExt cx="3385600" cy="1730200"/>
          </a:xfrm>
        </p:grpSpPr>
        <p:sp>
          <p:nvSpPr>
            <p:cNvPr id="953" name="Google Shape;953;p94"/>
            <p:cNvSpPr/>
            <p:nvPr/>
          </p:nvSpPr>
          <p:spPr>
            <a:xfrm>
              <a:off x="2251025" y="2962700"/>
              <a:ext cx="1311225" cy="533850"/>
            </a:xfrm>
            <a:custGeom>
              <a:rect b="b" l="l" r="r" t="t"/>
              <a:pathLst>
                <a:path extrusionOk="0" h="21354" w="52449">
                  <a:moveTo>
                    <a:pt x="18798" y="0"/>
                  </a:moveTo>
                  <a:lnTo>
                    <a:pt x="1" y="12749"/>
                  </a:lnTo>
                  <a:lnTo>
                    <a:pt x="52449" y="21354"/>
                  </a:lnTo>
                  <a:lnTo>
                    <a:pt x="48138" y="16358"/>
                  </a:lnTo>
                  <a:lnTo>
                    <a:pt x="18798"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4"/>
            <p:cNvSpPr/>
            <p:nvPr/>
          </p:nvSpPr>
          <p:spPr>
            <a:xfrm>
              <a:off x="2426475" y="3461850"/>
              <a:ext cx="1007975" cy="497125"/>
            </a:xfrm>
            <a:custGeom>
              <a:rect b="b" l="l" r="r" t="t"/>
              <a:pathLst>
                <a:path extrusionOk="0" h="19885" w="40319">
                  <a:moveTo>
                    <a:pt x="36726" y="1"/>
                  </a:moveTo>
                  <a:cubicBezTo>
                    <a:pt x="35974" y="385"/>
                    <a:pt x="34721" y="2140"/>
                    <a:pt x="34721" y="2140"/>
                  </a:cubicBezTo>
                  <a:cubicBezTo>
                    <a:pt x="34721" y="2140"/>
                    <a:pt x="34971" y="1505"/>
                    <a:pt x="33718" y="1388"/>
                  </a:cubicBezTo>
                  <a:cubicBezTo>
                    <a:pt x="33693" y="1385"/>
                    <a:pt x="33668" y="1384"/>
                    <a:pt x="33641" y="1384"/>
                  </a:cubicBezTo>
                  <a:cubicBezTo>
                    <a:pt x="32372" y="1384"/>
                    <a:pt x="29725" y="4495"/>
                    <a:pt x="29725" y="4495"/>
                  </a:cubicBezTo>
                  <a:cubicBezTo>
                    <a:pt x="29725" y="4495"/>
                    <a:pt x="30654" y="3102"/>
                    <a:pt x="29382" y="3102"/>
                  </a:cubicBezTo>
                  <a:cubicBezTo>
                    <a:pt x="29333" y="3102"/>
                    <a:pt x="29280" y="3104"/>
                    <a:pt x="29224" y="3109"/>
                  </a:cubicBezTo>
                  <a:cubicBezTo>
                    <a:pt x="27737" y="3242"/>
                    <a:pt x="25732" y="6350"/>
                    <a:pt x="25732" y="6350"/>
                  </a:cubicBezTo>
                  <a:cubicBezTo>
                    <a:pt x="25732" y="6350"/>
                    <a:pt x="25989" y="5005"/>
                    <a:pt x="24843" y="5005"/>
                  </a:cubicBezTo>
                  <a:cubicBezTo>
                    <a:pt x="24590" y="5005"/>
                    <a:pt x="24268" y="5070"/>
                    <a:pt x="23860" y="5231"/>
                  </a:cubicBezTo>
                  <a:cubicBezTo>
                    <a:pt x="21621" y="6083"/>
                    <a:pt x="20368" y="8840"/>
                    <a:pt x="20368" y="8840"/>
                  </a:cubicBezTo>
                  <a:cubicBezTo>
                    <a:pt x="20368" y="8840"/>
                    <a:pt x="19680" y="7775"/>
                    <a:pt x="18921" y="7775"/>
                  </a:cubicBezTo>
                  <a:cubicBezTo>
                    <a:pt x="18819" y="7775"/>
                    <a:pt x="18716" y="7794"/>
                    <a:pt x="18614" y="7837"/>
                  </a:cubicBezTo>
                  <a:cubicBezTo>
                    <a:pt x="17728" y="8221"/>
                    <a:pt x="17110" y="10477"/>
                    <a:pt x="17110" y="10477"/>
                  </a:cubicBezTo>
                  <a:cubicBezTo>
                    <a:pt x="17110" y="10477"/>
                    <a:pt x="16636" y="10209"/>
                    <a:pt x="16087" y="10209"/>
                  </a:cubicBezTo>
                  <a:cubicBezTo>
                    <a:pt x="15886" y="10209"/>
                    <a:pt x="15674" y="10245"/>
                    <a:pt x="15472" y="10343"/>
                  </a:cubicBezTo>
                  <a:cubicBezTo>
                    <a:pt x="14721" y="10728"/>
                    <a:pt x="13601" y="12348"/>
                    <a:pt x="13601" y="12348"/>
                  </a:cubicBezTo>
                  <a:lnTo>
                    <a:pt x="0" y="19884"/>
                  </a:lnTo>
                  <a:lnTo>
                    <a:pt x="40318" y="736"/>
                  </a:lnTo>
                  <a:lnTo>
                    <a:pt x="36726"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4"/>
            <p:cNvSpPr/>
            <p:nvPr/>
          </p:nvSpPr>
          <p:spPr>
            <a:xfrm>
              <a:off x="1482850" y="3324025"/>
              <a:ext cx="1240225" cy="594000"/>
            </a:xfrm>
            <a:custGeom>
              <a:rect b="b" l="l" r="r" t="t"/>
              <a:pathLst>
                <a:path extrusionOk="0" h="23760" w="49609">
                  <a:moveTo>
                    <a:pt x="46584" y="0"/>
                  </a:moveTo>
                  <a:cubicBezTo>
                    <a:pt x="45949" y="318"/>
                    <a:pt x="44930" y="1754"/>
                    <a:pt x="44930" y="1754"/>
                  </a:cubicBezTo>
                  <a:cubicBezTo>
                    <a:pt x="44930" y="1754"/>
                    <a:pt x="45114" y="1237"/>
                    <a:pt x="44095" y="1136"/>
                  </a:cubicBezTo>
                  <a:cubicBezTo>
                    <a:pt x="44076" y="1134"/>
                    <a:pt x="44057" y="1133"/>
                    <a:pt x="44037" y="1133"/>
                  </a:cubicBezTo>
                  <a:cubicBezTo>
                    <a:pt x="42992" y="1133"/>
                    <a:pt x="40786" y="3709"/>
                    <a:pt x="40786" y="3709"/>
                  </a:cubicBezTo>
                  <a:cubicBezTo>
                    <a:pt x="40786" y="3709"/>
                    <a:pt x="41542" y="2567"/>
                    <a:pt x="40504" y="2567"/>
                  </a:cubicBezTo>
                  <a:cubicBezTo>
                    <a:pt x="40462" y="2567"/>
                    <a:pt x="40417" y="2569"/>
                    <a:pt x="40369" y="2573"/>
                  </a:cubicBezTo>
                  <a:cubicBezTo>
                    <a:pt x="39149" y="2673"/>
                    <a:pt x="37495" y="5247"/>
                    <a:pt x="37495" y="5247"/>
                  </a:cubicBezTo>
                  <a:cubicBezTo>
                    <a:pt x="37495" y="5247"/>
                    <a:pt x="37707" y="4139"/>
                    <a:pt x="36760" y="4139"/>
                  </a:cubicBezTo>
                  <a:cubicBezTo>
                    <a:pt x="36549" y="4139"/>
                    <a:pt x="36281" y="4194"/>
                    <a:pt x="35941" y="4328"/>
                  </a:cubicBezTo>
                  <a:cubicBezTo>
                    <a:pt x="34086" y="5046"/>
                    <a:pt x="33067" y="7318"/>
                    <a:pt x="33067" y="7318"/>
                  </a:cubicBezTo>
                  <a:cubicBezTo>
                    <a:pt x="33067" y="7318"/>
                    <a:pt x="32525" y="6428"/>
                    <a:pt x="31894" y="6428"/>
                  </a:cubicBezTo>
                  <a:cubicBezTo>
                    <a:pt x="31807" y="6428"/>
                    <a:pt x="31719" y="6445"/>
                    <a:pt x="31630" y="6483"/>
                  </a:cubicBezTo>
                  <a:cubicBezTo>
                    <a:pt x="30912" y="6800"/>
                    <a:pt x="30394" y="8655"/>
                    <a:pt x="30394" y="8655"/>
                  </a:cubicBezTo>
                  <a:cubicBezTo>
                    <a:pt x="30394" y="8655"/>
                    <a:pt x="30025" y="8436"/>
                    <a:pt x="29581" y="8436"/>
                  </a:cubicBezTo>
                  <a:cubicBezTo>
                    <a:pt x="29412" y="8436"/>
                    <a:pt x="29232" y="8467"/>
                    <a:pt x="29057" y="8555"/>
                  </a:cubicBezTo>
                  <a:cubicBezTo>
                    <a:pt x="28439" y="8856"/>
                    <a:pt x="27520" y="10192"/>
                    <a:pt x="27520" y="10192"/>
                  </a:cubicBezTo>
                  <a:lnTo>
                    <a:pt x="1" y="23760"/>
                  </a:lnTo>
                  <a:lnTo>
                    <a:pt x="1" y="23760"/>
                  </a:lnTo>
                  <a:lnTo>
                    <a:pt x="49608" y="618"/>
                  </a:lnTo>
                  <a:lnTo>
                    <a:pt x="46584"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94"/>
            <p:cNvSpPr/>
            <p:nvPr/>
          </p:nvSpPr>
          <p:spPr>
            <a:xfrm>
              <a:off x="2251025" y="2996950"/>
              <a:ext cx="1311225" cy="500025"/>
            </a:xfrm>
            <a:custGeom>
              <a:rect b="b" l="l" r="r" t="t"/>
              <a:pathLst>
                <a:path extrusionOk="0" h="20001" w="52449">
                  <a:moveTo>
                    <a:pt x="18380" y="0"/>
                  </a:moveTo>
                  <a:lnTo>
                    <a:pt x="1" y="11396"/>
                  </a:lnTo>
                  <a:lnTo>
                    <a:pt x="52449" y="20000"/>
                  </a:lnTo>
                  <a:cubicBezTo>
                    <a:pt x="51998" y="18062"/>
                    <a:pt x="50728" y="16425"/>
                    <a:pt x="48974" y="15539"/>
                  </a:cubicBezTo>
                  <a:lnTo>
                    <a:pt x="18380"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4"/>
            <p:cNvSpPr/>
            <p:nvPr/>
          </p:nvSpPr>
          <p:spPr>
            <a:xfrm>
              <a:off x="1252275" y="3541225"/>
              <a:ext cx="477050" cy="146225"/>
            </a:xfrm>
            <a:custGeom>
              <a:rect b="b" l="l" r="r" t="t"/>
              <a:pathLst>
                <a:path extrusionOk="0" h="5849" w="19082">
                  <a:moveTo>
                    <a:pt x="12900" y="1"/>
                  </a:moveTo>
                  <a:lnTo>
                    <a:pt x="1" y="2423"/>
                  </a:lnTo>
                  <a:lnTo>
                    <a:pt x="16826" y="5848"/>
                  </a:lnTo>
                  <a:lnTo>
                    <a:pt x="19082" y="4579"/>
                  </a:lnTo>
                  <a:lnTo>
                    <a:pt x="12900"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4"/>
            <p:cNvSpPr/>
            <p:nvPr/>
          </p:nvSpPr>
          <p:spPr>
            <a:xfrm>
              <a:off x="1252275" y="3549150"/>
              <a:ext cx="477050" cy="138300"/>
            </a:xfrm>
            <a:custGeom>
              <a:rect b="b" l="l" r="r" t="t"/>
              <a:pathLst>
                <a:path extrusionOk="0" h="5532" w="19082">
                  <a:moveTo>
                    <a:pt x="12448" y="1"/>
                  </a:moveTo>
                  <a:lnTo>
                    <a:pt x="1" y="2106"/>
                  </a:lnTo>
                  <a:lnTo>
                    <a:pt x="16826" y="5531"/>
                  </a:lnTo>
                  <a:lnTo>
                    <a:pt x="19082" y="4262"/>
                  </a:lnTo>
                  <a:lnTo>
                    <a:pt x="12448"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4"/>
            <p:cNvSpPr/>
            <p:nvPr/>
          </p:nvSpPr>
          <p:spPr>
            <a:xfrm>
              <a:off x="988700" y="2228775"/>
              <a:ext cx="2458700" cy="1404700"/>
            </a:xfrm>
            <a:custGeom>
              <a:rect b="b" l="l" r="r" t="t"/>
              <a:pathLst>
                <a:path extrusionOk="0" h="56188" w="98348">
                  <a:moveTo>
                    <a:pt x="83828" y="0"/>
                  </a:moveTo>
                  <a:cubicBezTo>
                    <a:pt x="77866" y="0"/>
                    <a:pt x="72048" y="4278"/>
                    <a:pt x="72048" y="4278"/>
                  </a:cubicBezTo>
                  <a:lnTo>
                    <a:pt x="6350" y="47954"/>
                  </a:lnTo>
                  <a:lnTo>
                    <a:pt x="1538" y="52281"/>
                  </a:lnTo>
                  <a:lnTo>
                    <a:pt x="385" y="54219"/>
                  </a:lnTo>
                  <a:cubicBezTo>
                    <a:pt x="0" y="54905"/>
                    <a:pt x="301" y="55757"/>
                    <a:pt x="1036" y="56041"/>
                  </a:cubicBezTo>
                  <a:cubicBezTo>
                    <a:pt x="1306" y="56134"/>
                    <a:pt x="1576" y="56187"/>
                    <a:pt x="1845" y="56187"/>
                  </a:cubicBezTo>
                  <a:cubicBezTo>
                    <a:pt x="1960" y="56187"/>
                    <a:pt x="2075" y="56178"/>
                    <a:pt x="2189" y="56158"/>
                  </a:cubicBezTo>
                  <a:lnTo>
                    <a:pt x="23743" y="53167"/>
                  </a:lnTo>
                  <a:cubicBezTo>
                    <a:pt x="26751" y="52749"/>
                    <a:pt x="29675" y="51897"/>
                    <a:pt x="32415" y="50610"/>
                  </a:cubicBezTo>
                  <a:lnTo>
                    <a:pt x="43977" y="45180"/>
                  </a:lnTo>
                  <a:cubicBezTo>
                    <a:pt x="43977" y="45180"/>
                    <a:pt x="52883" y="44261"/>
                    <a:pt x="62106" y="37628"/>
                  </a:cubicBezTo>
                  <a:cubicBezTo>
                    <a:pt x="70260" y="31780"/>
                    <a:pt x="69542" y="29240"/>
                    <a:pt x="69542" y="29240"/>
                  </a:cubicBezTo>
                  <a:cubicBezTo>
                    <a:pt x="69542" y="29240"/>
                    <a:pt x="91179" y="15239"/>
                    <a:pt x="94989" y="8672"/>
                  </a:cubicBezTo>
                  <a:cubicBezTo>
                    <a:pt x="98347" y="2857"/>
                    <a:pt x="90093" y="2089"/>
                    <a:pt x="90093" y="2089"/>
                  </a:cubicBezTo>
                  <a:cubicBezTo>
                    <a:pt x="88165" y="561"/>
                    <a:pt x="85987" y="0"/>
                    <a:pt x="83828"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4"/>
            <p:cNvSpPr/>
            <p:nvPr/>
          </p:nvSpPr>
          <p:spPr>
            <a:xfrm>
              <a:off x="1360475" y="2478375"/>
              <a:ext cx="1416075" cy="918800"/>
            </a:xfrm>
            <a:custGeom>
              <a:rect b="b" l="l" r="r" t="t"/>
              <a:pathLst>
                <a:path extrusionOk="0" h="36752" w="56643">
                  <a:moveTo>
                    <a:pt x="56071" y="0"/>
                  </a:moveTo>
                  <a:cubicBezTo>
                    <a:pt x="55972" y="0"/>
                    <a:pt x="55866" y="30"/>
                    <a:pt x="55757" y="92"/>
                  </a:cubicBezTo>
                  <a:cubicBezTo>
                    <a:pt x="55389" y="325"/>
                    <a:pt x="55138" y="910"/>
                    <a:pt x="55188" y="1378"/>
                  </a:cubicBezTo>
                  <a:cubicBezTo>
                    <a:pt x="55248" y="1700"/>
                    <a:pt x="55452" y="1894"/>
                    <a:pt x="55698" y="1894"/>
                  </a:cubicBezTo>
                  <a:cubicBezTo>
                    <a:pt x="55797" y="1894"/>
                    <a:pt x="55902" y="1863"/>
                    <a:pt x="56007" y="1796"/>
                  </a:cubicBezTo>
                  <a:cubicBezTo>
                    <a:pt x="56375" y="1562"/>
                    <a:pt x="56642" y="977"/>
                    <a:pt x="56575" y="509"/>
                  </a:cubicBezTo>
                  <a:cubicBezTo>
                    <a:pt x="56516" y="186"/>
                    <a:pt x="56319" y="0"/>
                    <a:pt x="56071" y="0"/>
                  </a:cubicBezTo>
                  <a:close/>
                  <a:moveTo>
                    <a:pt x="51840" y="2686"/>
                  </a:moveTo>
                  <a:cubicBezTo>
                    <a:pt x="51734" y="2686"/>
                    <a:pt x="51617" y="2723"/>
                    <a:pt x="51496" y="2798"/>
                  </a:cubicBezTo>
                  <a:cubicBezTo>
                    <a:pt x="51128" y="3032"/>
                    <a:pt x="50878" y="3617"/>
                    <a:pt x="50928" y="4068"/>
                  </a:cubicBezTo>
                  <a:cubicBezTo>
                    <a:pt x="50987" y="4399"/>
                    <a:pt x="51187" y="4587"/>
                    <a:pt x="51430" y="4587"/>
                  </a:cubicBezTo>
                  <a:cubicBezTo>
                    <a:pt x="51531" y="4587"/>
                    <a:pt x="51639" y="4555"/>
                    <a:pt x="51747" y="4486"/>
                  </a:cubicBezTo>
                  <a:cubicBezTo>
                    <a:pt x="52114" y="4252"/>
                    <a:pt x="52381" y="3667"/>
                    <a:pt x="52315" y="3216"/>
                  </a:cubicBezTo>
                  <a:cubicBezTo>
                    <a:pt x="52268" y="2878"/>
                    <a:pt x="52083" y="2686"/>
                    <a:pt x="51840" y="2686"/>
                  </a:cubicBezTo>
                  <a:close/>
                  <a:moveTo>
                    <a:pt x="47596" y="5360"/>
                  </a:moveTo>
                  <a:cubicBezTo>
                    <a:pt x="47490" y="5360"/>
                    <a:pt x="47373" y="5396"/>
                    <a:pt x="47252" y="5472"/>
                  </a:cubicBezTo>
                  <a:cubicBezTo>
                    <a:pt x="46884" y="5706"/>
                    <a:pt x="46634" y="6290"/>
                    <a:pt x="46684" y="6742"/>
                  </a:cubicBezTo>
                  <a:cubicBezTo>
                    <a:pt x="46743" y="7072"/>
                    <a:pt x="46943" y="7261"/>
                    <a:pt x="47186" y="7261"/>
                  </a:cubicBezTo>
                  <a:cubicBezTo>
                    <a:pt x="47287" y="7261"/>
                    <a:pt x="47395" y="7228"/>
                    <a:pt x="47503" y="7159"/>
                  </a:cubicBezTo>
                  <a:cubicBezTo>
                    <a:pt x="47887" y="6925"/>
                    <a:pt x="48137" y="6341"/>
                    <a:pt x="48071" y="5889"/>
                  </a:cubicBezTo>
                  <a:cubicBezTo>
                    <a:pt x="48024" y="5551"/>
                    <a:pt x="47839" y="5360"/>
                    <a:pt x="47596" y="5360"/>
                  </a:cubicBezTo>
                  <a:close/>
                  <a:moveTo>
                    <a:pt x="43344" y="8044"/>
                  </a:moveTo>
                  <a:cubicBezTo>
                    <a:pt x="43242" y="8044"/>
                    <a:pt x="43133" y="8076"/>
                    <a:pt x="43025" y="8145"/>
                  </a:cubicBezTo>
                  <a:cubicBezTo>
                    <a:pt x="42640" y="8379"/>
                    <a:pt x="42390" y="8947"/>
                    <a:pt x="42457" y="9415"/>
                  </a:cubicBezTo>
                  <a:cubicBezTo>
                    <a:pt x="42516" y="9745"/>
                    <a:pt x="42708" y="9934"/>
                    <a:pt x="42951" y="9934"/>
                  </a:cubicBezTo>
                  <a:cubicBezTo>
                    <a:pt x="43052" y="9934"/>
                    <a:pt x="43162" y="9901"/>
                    <a:pt x="43275" y="9833"/>
                  </a:cubicBezTo>
                  <a:cubicBezTo>
                    <a:pt x="43643" y="9599"/>
                    <a:pt x="43894" y="9014"/>
                    <a:pt x="43827" y="8563"/>
                  </a:cubicBezTo>
                  <a:cubicBezTo>
                    <a:pt x="43791" y="8232"/>
                    <a:pt x="43589" y="8044"/>
                    <a:pt x="43344" y="8044"/>
                  </a:cubicBezTo>
                  <a:close/>
                  <a:moveTo>
                    <a:pt x="39110" y="10723"/>
                  </a:moveTo>
                  <a:cubicBezTo>
                    <a:pt x="39005" y="10723"/>
                    <a:pt x="38892" y="10759"/>
                    <a:pt x="38781" y="10835"/>
                  </a:cubicBezTo>
                  <a:cubicBezTo>
                    <a:pt x="38396" y="11069"/>
                    <a:pt x="38146" y="11654"/>
                    <a:pt x="38213" y="12105"/>
                  </a:cubicBezTo>
                  <a:cubicBezTo>
                    <a:pt x="38272" y="12435"/>
                    <a:pt x="38464" y="12624"/>
                    <a:pt x="38707" y="12624"/>
                  </a:cubicBezTo>
                  <a:cubicBezTo>
                    <a:pt x="38808" y="12624"/>
                    <a:pt x="38918" y="12591"/>
                    <a:pt x="39031" y="12523"/>
                  </a:cubicBezTo>
                  <a:cubicBezTo>
                    <a:pt x="39399" y="12305"/>
                    <a:pt x="39650" y="11721"/>
                    <a:pt x="39599" y="11253"/>
                  </a:cubicBezTo>
                  <a:cubicBezTo>
                    <a:pt x="39553" y="10915"/>
                    <a:pt x="39352" y="10723"/>
                    <a:pt x="39110" y="10723"/>
                  </a:cubicBezTo>
                  <a:close/>
                  <a:moveTo>
                    <a:pt x="34873" y="13397"/>
                  </a:moveTo>
                  <a:cubicBezTo>
                    <a:pt x="34768" y="13397"/>
                    <a:pt x="34653" y="13433"/>
                    <a:pt x="34537" y="13509"/>
                  </a:cubicBezTo>
                  <a:cubicBezTo>
                    <a:pt x="34169" y="13742"/>
                    <a:pt x="33918" y="14327"/>
                    <a:pt x="33969" y="14778"/>
                  </a:cubicBezTo>
                  <a:cubicBezTo>
                    <a:pt x="34016" y="15109"/>
                    <a:pt x="34221" y="15297"/>
                    <a:pt x="34467" y="15297"/>
                  </a:cubicBezTo>
                  <a:cubicBezTo>
                    <a:pt x="34570" y="15297"/>
                    <a:pt x="34679" y="15265"/>
                    <a:pt x="34787" y="15196"/>
                  </a:cubicBezTo>
                  <a:cubicBezTo>
                    <a:pt x="35155" y="14979"/>
                    <a:pt x="35406" y="14394"/>
                    <a:pt x="35355" y="13926"/>
                  </a:cubicBezTo>
                  <a:cubicBezTo>
                    <a:pt x="35309" y="13588"/>
                    <a:pt x="35116" y="13397"/>
                    <a:pt x="34873" y="13397"/>
                  </a:cubicBezTo>
                  <a:close/>
                  <a:moveTo>
                    <a:pt x="30612" y="16083"/>
                  </a:moveTo>
                  <a:cubicBezTo>
                    <a:pt x="30512" y="16083"/>
                    <a:pt x="30403" y="16115"/>
                    <a:pt x="30293" y="16182"/>
                  </a:cubicBezTo>
                  <a:cubicBezTo>
                    <a:pt x="29925" y="16416"/>
                    <a:pt x="29675" y="17001"/>
                    <a:pt x="29741" y="17452"/>
                  </a:cubicBezTo>
                  <a:cubicBezTo>
                    <a:pt x="29800" y="17782"/>
                    <a:pt x="29993" y="17971"/>
                    <a:pt x="30230" y="17971"/>
                  </a:cubicBezTo>
                  <a:cubicBezTo>
                    <a:pt x="30329" y="17971"/>
                    <a:pt x="30435" y="17938"/>
                    <a:pt x="30543" y="17869"/>
                  </a:cubicBezTo>
                  <a:cubicBezTo>
                    <a:pt x="30928" y="17652"/>
                    <a:pt x="31178" y="17067"/>
                    <a:pt x="31111" y="16600"/>
                  </a:cubicBezTo>
                  <a:cubicBezTo>
                    <a:pt x="31064" y="16278"/>
                    <a:pt x="30863" y="16083"/>
                    <a:pt x="30612" y="16083"/>
                  </a:cubicBezTo>
                  <a:close/>
                  <a:moveTo>
                    <a:pt x="26387" y="18763"/>
                  </a:moveTo>
                  <a:cubicBezTo>
                    <a:pt x="26284" y="18763"/>
                    <a:pt x="26174" y="18798"/>
                    <a:pt x="26065" y="18872"/>
                  </a:cubicBezTo>
                  <a:cubicBezTo>
                    <a:pt x="25681" y="19106"/>
                    <a:pt x="25431" y="19691"/>
                    <a:pt x="25497" y="20159"/>
                  </a:cubicBezTo>
                  <a:cubicBezTo>
                    <a:pt x="25557" y="20481"/>
                    <a:pt x="25754" y="20667"/>
                    <a:pt x="25996" y="20667"/>
                  </a:cubicBezTo>
                  <a:cubicBezTo>
                    <a:pt x="26092" y="20667"/>
                    <a:pt x="26195" y="20638"/>
                    <a:pt x="26299" y="20576"/>
                  </a:cubicBezTo>
                  <a:cubicBezTo>
                    <a:pt x="26684" y="20342"/>
                    <a:pt x="26934" y="19757"/>
                    <a:pt x="26867" y="19290"/>
                  </a:cubicBezTo>
                  <a:cubicBezTo>
                    <a:pt x="26832" y="18960"/>
                    <a:pt x="26631" y="18763"/>
                    <a:pt x="26387" y="18763"/>
                  </a:cubicBezTo>
                  <a:close/>
                  <a:moveTo>
                    <a:pt x="22143" y="21437"/>
                  </a:moveTo>
                  <a:cubicBezTo>
                    <a:pt x="22040" y="21437"/>
                    <a:pt x="21930" y="21471"/>
                    <a:pt x="21821" y="21545"/>
                  </a:cubicBezTo>
                  <a:cubicBezTo>
                    <a:pt x="21437" y="21779"/>
                    <a:pt x="21187" y="22364"/>
                    <a:pt x="21253" y="22832"/>
                  </a:cubicBezTo>
                  <a:cubicBezTo>
                    <a:pt x="21313" y="23155"/>
                    <a:pt x="21510" y="23341"/>
                    <a:pt x="21758" y="23341"/>
                  </a:cubicBezTo>
                  <a:cubicBezTo>
                    <a:pt x="21856" y="23341"/>
                    <a:pt x="21963" y="23311"/>
                    <a:pt x="22072" y="23250"/>
                  </a:cubicBezTo>
                  <a:cubicBezTo>
                    <a:pt x="22440" y="23016"/>
                    <a:pt x="22690" y="22431"/>
                    <a:pt x="22640" y="21963"/>
                  </a:cubicBezTo>
                  <a:cubicBezTo>
                    <a:pt x="22593" y="21633"/>
                    <a:pt x="22389" y="21437"/>
                    <a:pt x="22143" y="21437"/>
                  </a:cubicBezTo>
                  <a:close/>
                  <a:moveTo>
                    <a:pt x="17895" y="24128"/>
                  </a:moveTo>
                  <a:cubicBezTo>
                    <a:pt x="17795" y="24128"/>
                    <a:pt x="17687" y="24157"/>
                    <a:pt x="17577" y="24219"/>
                  </a:cubicBezTo>
                  <a:cubicBezTo>
                    <a:pt x="17210" y="24453"/>
                    <a:pt x="16959" y="25037"/>
                    <a:pt x="17009" y="25505"/>
                  </a:cubicBezTo>
                  <a:cubicBezTo>
                    <a:pt x="17069" y="25828"/>
                    <a:pt x="17274" y="26014"/>
                    <a:pt x="17521" y="26014"/>
                  </a:cubicBezTo>
                  <a:cubicBezTo>
                    <a:pt x="17619" y="26014"/>
                    <a:pt x="17724" y="25985"/>
                    <a:pt x="17828" y="25923"/>
                  </a:cubicBezTo>
                  <a:cubicBezTo>
                    <a:pt x="18212" y="25689"/>
                    <a:pt x="18463" y="25104"/>
                    <a:pt x="18396" y="24636"/>
                  </a:cubicBezTo>
                  <a:cubicBezTo>
                    <a:pt x="18348" y="24314"/>
                    <a:pt x="18147" y="24128"/>
                    <a:pt x="17895" y="24128"/>
                  </a:cubicBezTo>
                  <a:close/>
                  <a:moveTo>
                    <a:pt x="13670" y="26814"/>
                  </a:moveTo>
                  <a:cubicBezTo>
                    <a:pt x="13565" y="26814"/>
                    <a:pt x="13450" y="26850"/>
                    <a:pt x="13334" y="26925"/>
                  </a:cubicBezTo>
                  <a:cubicBezTo>
                    <a:pt x="12966" y="27143"/>
                    <a:pt x="12715" y="27727"/>
                    <a:pt x="12782" y="28195"/>
                  </a:cubicBezTo>
                  <a:cubicBezTo>
                    <a:pt x="12830" y="28517"/>
                    <a:pt x="13031" y="28711"/>
                    <a:pt x="13275" y="28711"/>
                  </a:cubicBezTo>
                  <a:cubicBezTo>
                    <a:pt x="13373" y="28711"/>
                    <a:pt x="13479" y="28680"/>
                    <a:pt x="13584" y="28613"/>
                  </a:cubicBezTo>
                  <a:cubicBezTo>
                    <a:pt x="13968" y="28379"/>
                    <a:pt x="14219" y="27794"/>
                    <a:pt x="14152" y="27343"/>
                  </a:cubicBezTo>
                  <a:cubicBezTo>
                    <a:pt x="14106" y="27005"/>
                    <a:pt x="13913" y="26814"/>
                    <a:pt x="13670" y="26814"/>
                  </a:cubicBezTo>
                  <a:close/>
                  <a:moveTo>
                    <a:pt x="9435" y="29487"/>
                  </a:moveTo>
                  <a:cubicBezTo>
                    <a:pt x="9330" y="29487"/>
                    <a:pt x="9217" y="29523"/>
                    <a:pt x="9106" y="29599"/>
                  </a:cubicBezTo>
                  <a:cubicBezTo>
                    <a:pt x="8722" y="29816"/>
                    <a:pt x="8471" y="30401"/>
                    <a:pt x="8538" y="30869"/>
                  </a:cubicBezTo>
                  <a:cubicBezTo>
                    <a:pt x="8598" y="31190"/>
                    <a:pt x="8793" y="31385"/>
                    <a:pt x="9040" y="31385"/>
                  </a:cubicBezTo>
                  <a:cubicBezTo>
                    <a:pt x="9139" y="31385"/>
                    <a:pt x="9247" y="31353"/>
                    <a:pt x="9357" y="31286"/>
                  </a:cubicBezTo>
                  <a:cubicBezTo>
                    <a:pt x="9724" y="31052"/>
                    <a:pt x="9975" y="30468"/>
                    <a:pt x="9908" y="30017"/>
                  </a:cubicBezTo>
                  <a:cubicBezTo>
                    <a:pt x="9873" y="29679"/>
                    <a:pt x="9676" y="29487"/>
                    <a:pt x="9435" y="29487"/>
                  </a:cubicBezTo>
                  <a:close/>
                  <a:moveTo>
                    <a:pt x="5176" y="32171"/>
                  </a:moveTo>
                  <a:cubicBezTo>
                    <a:pt x="5077" y="32171"/>
                    <a:pt x="4970" y="32203"/>
                    <a:pt x="4862" y="32272"/>
                  </a:cubicBezTo>
                  <a:cubicBezTo>
                    <a:pt x="4478" y="32489"/>
                    <a:pt x="4227" y="33074"/>
                    <a:pt x="4294" y="33542"/>
                  </a:cubicBezTo>
                  <a:cubicBezTo>
                    <a:pt x="4354" y="33864"/>
                    <a:pt x="4549" y="34058"/>
                    <a:pt x="4796" y="34058"/>
                  </a:cubicBezTo>
                  <a:cubicBezTo>
                    <a:pt x="4895" y="34058"/>
                    <a:pt x="5003" y="34027"/>
                    <a:pt x="5113" y="33960"/>
                  </a:cubicBezTo>
                  <a:cubicBezTo>
                    <a:pt x="5480" y="33726"/>
                    <a:pt x="5731" y="33141"/>
                    <a:pt x="5664" y="32690"/>
                  </a:cubicBezTo>
                  <a:cubicBezTo>
                    <a:pt x="5605" y="32360"/>
                    <a:pt x="5413" y="32171"/>
                    <a:pt x="5176" y="32171"/>
                  </a:cubicBezTo>
                  <a:close/>
                  <a:moveTo>
                    <a:pt x="944" y="34850"/>
                  </a:moveTo>
                  <a:cubicBezTo>
                    <a:pt x="841" y="34850"/>
                    <a:pt x="730" y="34886"/>
                    <a:pt x="618" y="34962"/>
                  </a:cubicBezTo>
                  <a:cubicBezTo>
                    <a:pt x="251" y="35196"/>
                    <a:pt x="0" y="35781"/>
                    <a:pt x="50" y="36232"/>
                  </a:cubicBezTo>
                  <a:cubicBezTo>
                    <a:pt x="109" y="36562"/>
                    <a:pt x="310" y="36751"/>
                    <a:pt x="552" y="36751"/>
                  </a:cubicBezTo>
                  <a:cubicBezTo>
                    <a:pt x="653" y="36751"/>
                    <a:pt x="761" y="36719"/>
                    <a:pt x="869" y="36650"/>
                  </a:cubicBezTo>
                  <a:cubicBezTo>
                    <a:pt x="1237" y="36416"/>
                    <a:pt x="1487" y="35831"/>
                    <a:pt x="1437" y="35380"/>
                  </a:cubicBezTo>
                  <a:cubicBezTo>
                    <a:pt x="1379" y="35042"/>
                    <a:pt x="1182" y="34850"/>
                    <a:pt x="944" y="3485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4"/>
            <p:cNvSpPr/>
            <p:nvPr/>
          </p:nvSpPr>
          <p:spPr>
            <a:xfrm>
              <a:off x="1199650" y="3120600"/>
              <a:ext cx="479125" cy="292400"/>
            </a:xfrm>
            <a:custGeom>
              <a:rect b="b" l="l" r="r" t="t"/>
              <a:pathLst>
                <a:path extrusionOk="0" h="11696" w="19165">
                  <a:moveTo>
                    <a:pt x="17494" y="0"/>
                  </a:moveTo>
                  <a:lnTo>
                    <a:pt x="0" y="11696"/>
                  </a:lnTo>
                  <a:lnTo>
                    <a:pt x="0" y="11696"/>
                  </a:lnTo>
                  <a:lnTo>
                    <a:pt x="19165" y="852"/>
                  </a:lnTo>
                  <a:lnTo>
                    <a:pt x="17494"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4"/>
            <p:cNvSpPr/>
            <p:nvPr/>
          </p:nvSpPr>
          <p:spPr>
            <a:xfrm>
              <a:off x="2205075" y="2278900"/>
              <a:ext cx="731450" cy="467450"/>
            </a:xfrm>
            <a:custGeom>
              <a:rect b="b" l="l" r="r" t="t"/>
              <a:pathLst>
                <a:path extrusionOk="0" h="18698" w="29258">
                  <a:moveTo>
                    <a:pt x="29258" y="0"/>
                  </a:moveTo>
                  <a:lnTo>
                    <a:pt x="1" y="18697"/>
                  </a:lnTo>
                  <a:lnTo>
                    <a:pt x="1" y="18697"/>
                  </a:lnTo>
                  <a:lnTo>
                    <a:pt x="27887" y="4679"/>
                  </a:lnTo>
                  <a:cubicBezTo>
                    <a:pt x="27887" y="4679"/>
                    <a:pt x="27369" y="2423"/>
                    <a:pt x="29258"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4"/>
            <p:cNvSpPr/>
            <p:nvPr/>
          </p:nvSpPr>
          <p:spPr>
            <a:xfrm>
              <a:off x="1684200" y="2898775"/>
              <a:ext cx="768600" cy="547225"/>
            </a:xfrm>
            <a:custGeom>
              <a:rect b="b" l="l" r="r" t="t"/>
              <a:pathLst>
                <a:path extrusionOk="0" h="21889" w="30744">
                  <a:moveTo>
                    <a:pt x="24127" y="1"/>
                  </a:moveTo>
                  <a:cubicBezTo>
                    <a:pt x="17828" y="2039"/>
                    <a:pt x="13217" y="5197"/>
                    <a:pt x="13217" y="5197"/>
                  </a:cubicBezTo>
                  <a:lnTo>
                    <a:pt x="8438" y="11312"/>
                  </a:lnTo>
                  <a:cubicBezTo>
                    <a:pt x="8438" y="11312"/>
                    <a:pt x="14069" y="14988"/>
                    <a:pt x="0" y="21889"/>
                  </a:cubicBezTo>
                  <a:cubicBezTo>
                    <a:pt x="5447" y="19583"/>
                    <a:pt x="16375" y="16425"/>
                    <a:pt x="16375" y="16425"/>
                  </a:cubicBezTo>
                  <a:lnTo>
                    <a:pt x="26149" y="13551"/>
                  </a:lnTo>
                  <a:lnTo>
                    <a:pt x="29023" y="10962"/>
                  </a:lnTo>
                  <a:cubicBezTo>
                    <a:pt x="29023" y="10962"/>
                    <a:pt x="30744" y="6567"/>
                    <a:pt x="24127" y="1"/>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4"/>
            <p:cNvSpPr/>
            <p:nvPr/>
          </p:nvSpPr>
          <p:spPr>
            <a:xfrm>
              <a:off x="1039425" y="2302700"/>
              <a:ext cx="2339450" cy="1329625"/>
            </a:xfrm>
            <a:custGeom>
              <a:rect b="b" l="l" r="r" t="t"/>
              <a:pathLst>
                <a:path extrusionOk="0" h="53185" w="93578">
                  <a:moveTo>
                    <a:pt x="88816" y="1"/>
                  </a:moveTo>
                  <a:cubicBezTo>
                    <a:pt x="89752" y="819"/>
                    <a:pt x="90387" y="2039"/>
                    <a:pt x="89501" y="3560"/>
                  </a:cubicBezTo>
                  <a:cubicBezTo>
                    <a:pt x="85708" y="10143"/>
                    <a:pt x="64321" y="23810"/>
                    <a:pt x="64321" y="23810"/>
                  </a:cubicBezTo>
                  <a:cubicBezTo>
                    <a:pt x="64321" y="23810"/>
                    <a:pt x="65023" y="26367"/>
                    <a:pt x="56886" y="32215"/>
                  </a:cubicBezTo>
                  <a:cubicBezTo>
                    <a:pt x="47646" y="38831"/>
                    <a:pt x="38757" y="39750"/>
                    <a:pt x="38757" y="39750"/>
                  </a:cubicBezTo>
                  <a:lnTo>
                    <a:pt x="28498" y="44328"/>
                  </a:lnTo>
                  <a:cubicBezTo>
                    <a:pt x="25758" y="45615"/>
                    <a:pt x="22667" y="46567"/>
                    <a:pt x="18506" y="47737"/>
                  </a:cubicBezTo>
                  <a:cubicBezTo>
                    <a:pt x="18506" y="47737"/>
                    <a:pt x="1" y="53185"/>
                    <a:pt x="155" y="53185"/>
                  </a:cubicBezTo>
                  <a:cubicBezTo>
                    <a:pt x="156" y="53185"/>
                    <a:pt x="158" y="53184"/>
                    <a:pt x="160" y="53184"/>
                  </a:cubicBezTo>
                  <a:lnTo>
                    <a:pt x="21647" y="49107"/>
                  </a:lnTo>
                  <a:cubicBezTo>
                    <a:pt x="24655" y="48689"/>
                    <a:pt x="27763" y="47754"/>
                    <a:pt x="29567" y="47019"/>
                  </a:cubicBezTo>
                  <a:lnTo>
                    <a:pt x="41932" y="42190"/>
                  </a:lnTo>
                  <a:cubicBezTo>
                    <a:pt x="41932" y="42190"/>
                    <a:pt x="50821" y="41271"/>
                    <a:pt x="60061" y="34654"/>
                  </a:cubicBezTo>
                  <a:cubicBezTo>
                    <a:pt x="68198" y="28806"/>
                    <a:pt x="66677" y="25531"/>
                    <a:pt x="66677" y="25531"/>
                  </a:cubicBezTo>
                  <a:cubicBezTo>
                    <a:pt x="66677" y="25531"/>
                    <a:pt x="87813" y="12265"/>
                    <a:pt x="91389" y="5531"/>
                  </a:cubicBezTo>
                  <a:cubicBezTo>
                    <a:pt x="93578" y="1421"/>
                    <a:pt x="90971" y="719"/>
                    <a:pt x="88816"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4"/>
            <p:cNvSpPr/>
            <p:nvPr/>
          </p:nvSpPr>
          <p:spPr>
            <a:xfrm>
              <a:off x="1110250" y="2887500"/>
              <a:ext cx="346725" cy="520925"/>
            </a:xfrm>
            <a:custGeom>
              <a:rect b="b" l="l" r="r" t="t"/>
              <a:pathLst>
                <a:path extrusionOk="0" h="20837" w="13869">
                  <a:moveTo>
                    <a:pt x="1" y="1"/>
                  </a:moveTo>
                  <a:lnTo>
                    <a:pt x="2423" y="20836"/>
                  </a:lnTo>
                  <a:lnTo>
                    <a:pt x="13869" y="13434"/>
                  </a:lnTo>
                  <a:lnTo>
                    <a:pt x="7520" y="2624"/>
                  </a:lnTo>
                  <a:lnTo>
                    <a:pt x="1"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4"/>
            <p:cNvSpPr/>
            <p:nvPr/>
          </p:nvSpPr>
          <p:spPr>
            <a:xfrm>
              <a:off x="460300" y="2598875"/>
              <a:ext cx="1826675" cy="299925"/>
            </a:xfrm>
            <a:custGeom>
              <a:rect b="b" l="l" r="r" t="t"/>
              <a:pathLst>
                <a:path extrusionOk="0" h="11997" w="73067">
                  <a:moveTo>
                    <a:pt x="0" y="0"/>
                  </a:moveTo>
                  <a:cubicBezTo>
                    <a:pt x="1" y="0"/>
                    <a:pt x="24395" y="7937"/>
                    <a:pt x="25013" y="8020"/>
                  </a:cubicBezTo>
                  <a:lnTo>
                    <a:pt x="73067" y="11997"/>
                  </a:lnTo>
                  <a:lnTo>
                    <a:pt x="73067" y="11997"/>
                  </a:lnTo>
                  <a:lnTo>
                    <a:pt x="71028" y="10125"/>
                  </a:lnTo>
                  <a:lnTo>
                    <a:pt x="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4"/>
            <p:cNvSpPr/>
            <p:nvPr/>
          </p:nvSpPr>
          <p:spPr>
            <a:xfrm>
              <a:off x="709250" y="2903800"/>
              <a:ext cx="480400" cy="311625"/>
            </a:xfrm>
            <a:custGeom>
              <a:rect b="b" l="l" r="r" t="t"/>
              <a:pathLst>
                <a:path extrusionOk="0" h="12465" w="19216">
                  <a:moveTo>
                    <a:pt x="15823" y="0"/>
                  </a:moveTo>
                  <a:cubicBezTo>
                    <a:pt x="13852" y="268"/>
                    <a:pt x="13818" y="2089"/>
                    <a:pt x="13818" y="2089"/>
                  </a:cubicBezTo>
                  <a:cubicBezTo>
                    <a:pt x="13818" y="2089"/>
                    <a:pt x="13241" y="1319"/>
                    <a:pt x="12702" y="1319"/>
                  </a:cubicBezTo>
                  <a:cubicBezTo>
                    <a:pt x="12567" y="1319"/>
                    <a:pt x="12435" y="1367"/>
                    <a:pt x="12315" y="1487"/>
                  </a:cubicBezTo>
                  <a:cubicBezTo>
                    <a:pt x="11713" y="2089"/>
                    <a:pt x="12114" y="3309"/>
                    <a:pt x="12114" y="3309"/>
                  </a:cubicBezTo>
                  <a:cubicBezTo>
                    <a:pt x="12114" y="3309"/>
                    <a:pt x="11795" y="3034"/>
                    <a:pt x="11285" y="3034"/>
                  </a:cubicBezTo>
                  <a:cubicBezTo>
                    <a:pt x="11030" y="3034"/>
                    <a:pt x="10727" y="3103"/>
                    <a:pt x="10393" y="3309"/>
                  </a:cubicBezTo>
                  <a:cubicBezTo>
                    <a:pt x="9391" y="3910"/>
                    <a:pt x="9691" y="5414"/>
                    <a:pt x="9691" y="5414"/>
                  </a:cubicBezTo>
                  <a:cubicBezTo>
                    <a:pt x="9691" y="5414"/>
                    <a:pt x="9620" y="5383"/>
                    <a:pt x="9488" y="5383"/>
                  </a:cubicBezTo>
                  <a:cubicBezTo>
                    <a:pt x="9269" y="5383"/>
                    <a:pt x="8882" y="5467"/>
                    <a:pt x="8371" y="5915"/>
                  </a:cubicBezTo>
                  <a:cubicBezTo>
                    <a:pt x="7553" y="6617"/>
                    <a:pt x="7553" y="7335"/>
                    <a:pt x="7553" y="7335"/>
                  </a:cubicBezTo>
                  <a:lnTo>
                    <a:pt x="0" y="12465"/>
                  </a:lnTo>
                  <a:lnTo>
                    <a:pt x="19215" y="1187"/>
                  </a:lnTo>
                  <a:lnTo>
                    <a:pt x="15823"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4"/>
            <p:cNvSpPr/>
            <p:nvPr/>
          </p:nvSpPr>
          <p:spPr>
            <a:xfrm>
              <a:off x="176650" y="2581275"/>
              <a:ext cx="2110750" cy="600325"/>
            </a:xfrm>
            <a:custGeom>
              <a:rect b="b" l="l" r="r" t="t"/>
              <a:pathLst>
                <a:path extrusionOk="0" h="24013" w="84430">
                  <a:moveTo>
                    <a:pt x="5790" y="1"/>
                  </a:moveTo>
                  <a:cubicBezTo>
                    <a:pt x="4348" y="1"/>
                    <a:pt x="2908" y="202"/>
                    <a:pt x="1521" y="604"/>
                  </a:cubicBezTo>
                  <a:lnTo>
                    <a:pt x="1" y="1038"/>
                  </a:lnTo>
                  <a:lnTo>
                    <a:pt x="68740" y="24012"/>
                  </a:lnTo>
                  <a:lnTo>
                    <a:pt x="84429" y="12718"/>
                  </a:lnTo>
                  <a:lnTo>
                    <a:pt x="8288" y="203"/>
                  </a:lnTo>
                  <a:cubicBezTo>
                    <a:pt x="7461" y="68"/>
                    <a:pt x="6625" y="1"/>
                    <a:pt x="5790"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4"/>
            <p:cNvSpPr/>
            <p:nvPr/>
          </p:nvSpPr>
          <p:spPr>
            <a:xfrm>
              <a:off x="1637400" y="2724175"/>
              <a:ext cx="389750" cy="360525"/>
            </a:xfrm>
            <a:custGeom>
              <a:rect b="b" l="l" r="r" t="t"/>
              <a:pathLst>
                <a:path extrusionOk="0" h="14421" w="15590">
                  <a:moveTo>
                    <a:pt x="12432" y="1"/>
                  </a:moveTo>
                  <a:cubicBezTo>
                    <a:pt x="12432" y="1"/>
                    <a:pt x="7503" y="1504"/>
                    <a:pt x="2006" y="6751"/>
                  </a:cubicBezTo>
                  <a:cubicBezTo>
                    <a:pt x="2006" y="6751"/>
                    <a:pt x="1" y="8255"/>
                    <a:pt x="820" y="11212"/>
                  </a:cubicBezTo>
                  <a:cubicBezTo>
                    <a:pt x="1638" y="14186"/>
                    <a:pt x="4312" y="14420"/>
                    <a:pt x="4312" y="14420"/>
                  </a:cubicBezTo>
                  <a:lnTo>
                    <a:pt x="9191" y="13551"/>
                  </a:lnTo>
                  <a:cubicBezTo>
                    <a:pt x="10494" y="13351"/>
                    <a:pt x="11747" y="12883"/>
                    <a:pt x="12866" y="12198"/>
                  </a:cubicBezTo>
                  <a:lnTo>
                    <a:pt x="15590" y="10527"/>
                  </a:lnTo>
                  <a:lnTo>
                    <a:pt x="14938" y="7519"/>
                  </a:lnTo>
                  <a:lnTo>
                    <a:pt x="14704" y="5013"/>
                  </a:lnTo>
                  <a:lnTo>
                    <a:pt x="12432"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4"/>
            <p:cNvSpPr/>
            <p:nvPr/>
          </p:nvSpPr>
          <p:spPr>
            <a:xfrm>
              <a:off x="1686700" y="2767625"/>
              <a:ext cx="177975" cy="135350"/>
            </a:xfrm>
            <a:custGeom>
              <a:rect b="b" l="l" r="r" t="t"/>
              <a:pathLst>
                <a:path extrusionOk="0" h="5414" w="7119">
                  <a:moveTo>
                    <a:pt x="7118" y="0"/>
                  </a:moveTo>
                  <a:lnTo>
                    <a:pt x="7118" y="0"/>
                  </a:lnTo>
                  <a:cubicBezTo>
                    <a:pt x="3610" y="2657"/>
                    <a:pt x="0" y="5414"/>
                    <a:pt x="0" y="5414"/>
                  </a:cubicBezTo>
                  <a:lnTo>
                    <a:pt x="6266" y="2156"/>
                  </a:lnTo>
                  <a:lnTo>
                    <a:pt x="7118"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4"/>
            <p:cNvSpPr/>
            <p:nvPr/>
          </p:nvSpPr>
          <p:spPr>
            <a:xfrm>
              <a:off x="1675850" y="2831950"/>
              <a:ext cx="312050" cy="252750"/>
            </a:xfrm>
            <a:custGeom>
              <a:rect b="b" l="l" r="r" t="t"/>
              <a:pathLst>
                <a:path extrusionOk="0" h="10110" w="12482">
                  <a:moveTo>
                    <a:pt x="7218" y="0"/>
                  </a:moveTo>
                  <a:cubicBezTo>
                    <a:pt x="5848" y="2841"/>
                    <a:pt x="6199" y="4896"/>
                    <a:pt x="6199" y="4896"/>
                  </a:cubicBezTo>
                  <a:lnTo>
                    <a:pt x="0" y="8371"/>
                  </a:lnTo>
                  <a:cubicBezTo>
                    <a:pt x="1036" y="9959"/>
                    <a:pt x="2774" y="10109"/>
                    <a:pt x="2774" y="10109"/>
                  </a:cubicBezTo>
                  <a:lnTo>
                    <a:pt x="7653" y="9240"/>
                  </a:lnTo>
                  <a:cubicBezTo>
                    <a:pt x="8956" y="9040"/>
                    <a:pt x="10209" y="8572"/>
                    <a:pt x="11328" y="7887"/>
                  </a:cubicBezTo>
                  <a:lnTo>
                    <a:pt x="12481" y="7185"/>
                  </a:lnTo>
                  <a:lnTo>
                    <a:pt x="12298" y="7185"/>
                  </a:lnTo>
                  <a:cubicBezTo>
                    <a:pt x="6567" y="6149"/>
                    <a:pt x="7218" y="1"/>
                    <a:pt x="7218" y="0"/>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4"/>
            <p:cNvSpPr/>
            <p:nvPr/>
          </p:nvSpPr>
          <p:spPr>
            <a:xfrm>
              <a:off x="1857950" y="2722450"/>
              <a:ext cx="232700" cy="276775"/>
            </a:xfrm>
            <a:custGeom>
              <a:rect b="b" l="l" r="r" t="t"/>
              <a:pathLst>
                <a:path extrusionOk="0" h="11071" w="9308">
                  <a:moveTo>
                    <a:pt x="4185" y="0"/>
                  </a:moveTo>
                  <a:cubicBezTo>
                    <a:pt x="3994" y="0"/>
                    <a:pt x="3802" y="17"/>
                    <a:pt x="3610" y="53"/>
                  </a:cubicBezTo>
                  <a:cubicBezTo>
                    <a:pt x="1354" y="487"/>
                    <a:pt x="1" y="3294"/>
                    <a:pt x="569" y="6319"/>
                  </a:cubicBezTo>
                  <a:cubicBezTo>
                    <a:pt x="1102" y="9077"/>
                    <a:pt x="3053" y="11071"/>
                    <a:pt x="5104" y="11071"/>
                  </a:cubicBezTo>
                  <a:cubicBezTo>
                    <a:pt x="5301" y="11071"/>
                    <a:pt x="5500" y="11052"/>
                    <a:pt x="5699" y="11014"/>
                  </a:cubicBezTo>
                  <a:cubicBezTo>
                    <a:pt x="7954" y="10596"/>
                    <a:pt x="9308" y="7789"/>
                    <a:pt x="8740" y="4765"/>
                  </a:cubicBezTo>
                  <a:cubicBezTo>
                    <a:pt x="8205" y="1998"/>
                    <a:pt x="6243" y="0"/>
                    <a:pt x="4185"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4"/>
            <p:cNvSpPr/>
            <p:nvPr/>
          </p:nvSpPr>
          <p:spPr>
            <a:xfrm>
              <a:off x="1884700" y="2740525"/>
              <a:ext cx="200100" cy="237575"/>
            </a:xfrm>
            <a:custGeom>
              <a:rect b="b" l="l" r="r" t="t"/>
              <a:pathLst>
                <a:path extrusionOk="0" h="9503" w="8004">
                  <a:moveTo>
                    <a:pt x="3614" y="1"/>
                  </a:moveTo>
                  <a:cubicBezTo>
                    <a:pt x="3446" y="1"/>
                    <a:pt x="3277" y="16"/>
                    <a:pt x="3108" y="48"/>
                  </a:cubicBezTo>
                  <a:cubicBezTo>
                    <a:pt x="1170" y="416"/>
                    <a:pt x="0" y="2822"/>
                    <a:pt x="502" y="5412"/>
                  </a:cubicBezTo>
                  <a:cubicBezTo>
                    <a:pt x="944" y="7792"/>
                    <a:pt x="2626" y="9503"/>
                    <a:pt x="4390" y="9503"/>
                  </a:cubicBezTo>
                  <a:cubicBezTo>
                    <a:pt x="4558" y="9503"/>
                    <a:pt x="4727" y="9487"/>
                    <a:pt x="4896" y="9455"/>
                  </a:cubicBezTo>
                  <a:cubicBezTo>
                    <a:pt x="6834" y="9088"/>
                    <a:pt x="8004" y="6682"/>
                    <a:pt x="7519" y="4092"/>
                  </a:cubicBezTo>
                  <a:cubicBezTo>
                    <a:pt x="7062" y="1712"/>
                    <a:pt x="5378" y="1"/>
                    <a:pt x="3614"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4"/>
            <p:cNvSpPr/>
            <p:nvPr/>
          </p:nvSpPr>
          <p:spPr>
            <a:xfrm>
              <a:off x="2662900" y="3014500"/>
              <a:ext cx="389750" cy="360500"/>
            </a:xfrm>
            <a:custGeom>
              <a:rect b="b" l="l" r="r" t="t"/>
              <a:pathLst>
                <a:path extrusionOk="0" h="14420" w="15590">
                  <a:moveTo>
                    <a:pt x="12432" y="0"/>
                  </a:moveTo>
                  <a:cubicBezTo>
                    <a:pt x="12432" y="0"/>
                    <a:pt x="7503" y="1504"/>
                    <a:pt x="2005" y="6750"/>
                  </a:cubicBezTo>
                  <a:cubicBezTo>
                    <a:pt x="2005" y="6750"/>
                    <a:pt x="0" y="8254"/>
                    <a:pt x="819" y="11211"/>
                  </a:cubicBezTo>
                  <a:cubicBezTo>
                    <a:pt x="1638" y="14186"/>
                    <a:pt x="4311" y="14420"/>
                    <a:pt x="4311" y="14420"/>
                  </a:cubicBezTo>
                  <a:lnTo>
                    <a:pt x="9190" y="13551"/>
                  </a:lnTo>
                  <a:cubicBezTo>
                    <a:pt x="10493" y="13350"/>
                    <a:pt x="11747" y="12882"/>
                    <a:pt x="12866" y="12197"/>
                  </a:cubicBezTo>
                  <a:lnTo>
                    <a:pt x="15590" y="10526"/>
                  </a:lnTo>
                  <a:lnTo>
                    <a:pt x="14938" y="7519"/>
                  </a:lnTo>
                  <a:lnTo>
                    <a:pt x="14704" y="5013"/>
                  </a:lnTo>
                  <a:lnTo>
                    <a:pt x="12432"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4"/>
            <p:cNvSpPr/>
            <p:nvPr/>
          </p:nvSpPr>
          <p:spPr>
            <a:xfrm>
              <a:off x="2711775" y="3057925"/>
              <a:ext cx="177975" cy="135375"/>
            </a:xfrm>
            <a:custGeom>
              <a:rect b="b" l="l" r="r" t="t"/>
              <a:pathLst>
                <a:path extrusionOk="0" h="5415" w="7119">
                  <a:moveTo>
                    <a:pt x="7118" y="1"/>
                  </a:moveTo>
                  <a:lnTo>
                    <a:pt x="7118" y="1"/>
                  </a:lnTo>
                  <a:cubicBezTo>
                    <a:pt x="3609" y="2657"/>
                    <a:pt x="0" y="5414"/>
                    <a:pt x="0" y="5414"/>
                  </a:cubicBezTo>
                  <a:lnTo>
                    <a:pt x="6266" y="2156"/>
                  </a:lnTo>
                  <a:lnTo>
                    <a:pt x="7118"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4"/>
            <p:cNvSpPr/>
            <p:nvPr/>
          </p:nvSpPr>
          <p:spPr>
            <a:xfrm>
              <a:off x="2700500" y="3122250"/>
              <a:ext cx="312475" cy="252750"/>
            </a:xfrm>
            <a:custGeom>
              <a:rect b="b" l="l" r="r" t="t"/>
              <a:pathLst>
                <a:path extrusionOk="0" h="10110" w="12499">
                  <a:moveTo>
                    <a:pt x="7235" y="1"/>
                  </a:moveTo>
                  <a:lnTo>
                    <a:pt x="7235" y="1"/>
                  </a:lnTo>
                  <a:cubicBezTo>
                    <a:pt x="5848" y="2841"/>
                    <a:pt x="6216" y="4896"/>
                    <a:pt x="6216" y="4896"/>
                  </a:cubicBezTo>
                  <a:lnTo>
                    <a:pt x="0" y="8372"/>
                  </a:lnTo>
                  <a:cubicBezTo>
                    <a:pt x="1053" y="9959"/>
                    <a:pt x="2791" y="10110"/>
                    <a:pt x="2791" y="10110"/>
                  </a:cubicBezTo>
                  <a:lnTo>
                    <a:pt x="7669" y="9241"/>
                  </a:lnTo>
                  <a:cubicBezTo>
                    <a:pt x="8973" y="9040"/>
                    <a:pt x="10226" y="8572"/>
                    <a:pt x="11345" y="7887"/>
                  </a:cubicBezTo>
                  <a:lnTo>
                    <a:pt x="12498" y="7186"/>
                  </a:lnTo>
                  <a:lnTo>
                    <a:pt x="12314" y="7186"/>
                  </a:lnTo>
                  <a:cubicBezTo>
                    <a:pt x="6584" y="6150"/>
                    <a:pt x="7235" y="2"/>
                    <a:pt x="7235" y="1"/>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4"/>
            <p:cNvSpPr/>
            <p:nvPr/>
          </p:nvSpPr>
          <p:spPr>
            <a:xfrm>
              <a:off x="2883025" y="3013075"/>
              <a:ext cx="232700" cy="276450"/>
            </a:xfrm>
            <a:custGeom>
              <a:rect b="b" l="l" r="r" t="t"/>
              <a:pathLst>
                <a:path extrusionOk="0" h="11058" w="9308">
                  <a:moveTo>
                    <a:pt x="4205" y="0"/>
                  </a:moveTo>
                  <a:cubicBezTo>
                    <a:pt x="4007" y="0"/>
                    <a:pt x="3808" y="19"/>
                    <a:pt x="3610" y="57"/>
                  </a:cubicBezTo>
                  <a:cubicBezTo>
                    <a:pt x="1354" y="475"/>
                    <a:pt x="1" y="3282"/>
                    <a:pt x="569" y="6306"/>
                  </a:cubicBezTo>
                  <a:cubicBezTo>
                    <a:pt x="1087" y="9064"/>
                    <a:pt x="3050" y="11058"/>
                    <a:pt x="5103" y="11058"/>
                  </a:cubicBezTo>
                  <a:cubicBezTo>
                    <a:pt x="5301" y="11058"/>
                    <a:pt x="5500" y="11039"/>
                    <a:pt x="5698" y="11001"/>
                  </a:cubicBezTo>
                  <a:cubicBezTo>
                    <a:pt x="7954" y="10583"/>
                    <a:pt x="9308" y="7776"/>
                    <a:pt x="8739" y="4752"/>
                  </a:cubicBezTo>
                  <a:cubicBezTo>
                    <a:pt x="8206" y="1994"/>
                    <a:pt x="6255" y="0"/>
                    <a:pt x="4205"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4"/>
            <p:cNvSpPr/>
            <p:nvPr/>
          </p:nvSpPr>
          <p:spPr>
            <a:xfrm>
              <a:off x="2909775" y="3030425"/>
              <a:ext cx="200100" cy="237575"/>
            </a:xfrm>
            <a:custGeom>
              <a:rect b="b" l="l" r="r" t="t"/>
              <a:pathLst>
                <a:path extrusionOk="0" h="9503" w="8004">
                  <a:moveTo>
                    <a:pt x="3614" y="1"/>
                  </a:moveTo>
                  <a:cubicBezTo>
                    <a:pt x="3446" y="1"/>
                    <a:pt x="3277" y="16"/>
                    <a:pt x="3108" y="48"/>
                  </a:cubicBezTo>
                  <a:cubicBezTo>
                    <a:pt x="1170" y="416"/>
                    <a:pt x="0" y="2822"/>
                    <a:pt x="485" y="5412"/>
                  </a:cubicBezTo>
                  <a:cubicBezTo>
                    <a:pt x="942" y="7791"/>
                    <a:pt x="2626" y="9503"/>
                    <a:pt x="4390" y="9503"/>
                  </a:cubicBezTo>
                  <a:cubicBezTo>
                    <a:pt x="4558" y="9503"/>
                    <a:pt x="4727" y="9487"/>
                    <a:pt x="4896" y="9455"/>
                  </a:cubicBezTo>
                  <a:cubicBezTo>
                    <a:pt x="6834" y="9087"/>
                    <a:pt x="8004" y="6681"/>
                    <a:pt x="7502" y="4075"/>
                  </a:cubicBezTo>
                  <a:cubicBezTo>
                    <a:pt x="7060" y="1710"/>
                    <a:pt x="5378" y="1"/>
                    <a:pt x="3614"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4"/>
            <p:cNvSpPr/>
            <p:nvPr/>
          </p:nvSpPr>
          <p:spPr>
            <a:xfrm>
              <a:off x="484100" y="3354925"/>
              <a:ext cx="718500" cy="198850"/>
            </a:xfrm>
            <a:custGeom>
              <a:rect b="b" l="l" r="r" t="t"/>
              <a:pathLst>
                <a:path extrusionOk="0" h="7954" w="28740">
                  <a:moveTo>
                    <a:pt x="4345" y="1"/>
                  </a:moveTo>
                  <a:lnTo>
                    <a:pt x="0" y="1554"/>
                  </a:lnTo>
                  <a:lnTo>
                    <a:pt x="22724" y="7954"/>
                  </a:lnTo>
                  <a:cubicBezTo>
                    <a:pt x="26400" y="6667"/>
                    <a:pt x="28739" y="3810"/>
                    <a:pt x="28739" y="3810"/>
                  </a:cubicBezTo>
                  <a:lnTo>
                    <a:pt x="27820" y="2908"/>
                  </a:lnTo>
                  <a:lnTo>
                    <a:pt x="4345"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4"/>
            <p:cNvSpPr/>
            <p:nvPr/>
          </p:nvSpPr>
          <p:spPr>
            <a:xfrm>
              <a:off x="484100" y="3354925"/>
              <a:ext cx="718500" cy="198850"/>
            </a:xfrm>
            <a:custGeom>
              <a:rect b="b" l="l" r="r" t="t"/>
              <a:pathLst>
                <a:path extrusionOk="0" h="7954" w="28740">
                  <a:moveTo>
                    <a:pt x="4345" y="1"/>
                  </a:moveTo>
                  <a:lnTo>
                    <a:pt x="0" y="1554"/>
                  </a:lnTo>
                  <a:lnTo>
                    <a:pt x="22724" y="7954"/>
                  </a:lnTo>
                  <a:cubicBezTo>
                    <a:pt x="26400" y="6667"/>
                    <a:pt x="28739" y="3810"/>
                    <a:pt x="28739" y="3810"/>
                  </a:cubicBezTo>
                  <a:lnTo>
                    <a:pt x="434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4"/>
            <p:cNvSpPr/>
            <p:nvPr/>
          </p:nvSpPr>
          <p:spPr>
            <a:xfrm>
              <a:off x="748925" y="3016575"/>
              <a:ext cx="817500" cy="530950"/>
            </a:xfrm>
            <a:custGeom>
              <a:rect b="b" l="l" r="r" t="t"/>
              <a:pathLst>
                <a:path extrusionOk="0" h="21238" w="32700">
                  <a:moveTo>
                    <a:pt x="26918" y="1"/>
                  </a:moveTo>
                  <a:cubicBezTo>
                    <a:pt x="23543" y="452"/>
                    <a:pt x="23510" y="3543"/>
                    <a:pt x="23510" y="3543"/>
                  </a:cubicBezTo>
                  <a:cubicBezTo>
                    <a:pt x="23510" y="3543"/>
                    <a:pt x="22526" y="2238"/>
                    <a:pt x="21611" y="2238"/>
                  </a:cubicBezTo>
                  <a:cubicBezTo>
                    <a:pt x="21382" y="2238"/>
                    <a:pt x="21157" y="2320"/>
                    <a:pt x="20953" y="2524"/>
                  </a:cubicBezTo>
                  <a:cubicBezTo>
                    <a:pt x="19917" y="3560"/>
                    <a:pt x="20619" y="5615"/>
                    <a:pt x="20619" y="5615"/>
                  </a:cubicBezTo>
                  <a:cubicBezTo>
                    <a:pt x="20619" y="5615"/>
                    <a:pt x="20084" y="5154"/>
                    <a:pt x="19218" y="5154"/>
                  </a:cubicBezTo>
                  <a:cubicBezTo>
                    <a:pt x="18785" y="5154"/>
                    <a:pt x="18269" y="5269"/>
                    <a:pt x="17695" y="5615"/>
                  </a:cubicBezTo>
                  <a:cubicBezTo>
                    <a:pt x="15957" y="6667"/>
                    <a:pt x="16475" y="9240"/>
                    <a:pt x="16475" y="9240"/>
                  </a:cubicBezTo>
                  <a:cubicBezTo>
                    <a:pt x="16475" y="9240"/>
                    <a:pt x="16355" y="9188"/>
                    <a:pt x="16131" y="9188"/>
                  </a:cubicBezTo>
                  <a:cubicBezTo>
                    <a:pt x="15759" y="9188"/>
                    <a:pt x="15102" y="9332"/>
                    <a:pt x="14236" y="10093"/>
                  </a:cubicBezTo>
                  <a:cubicBezTo>
                    <a:pt x="12866" y="11279"/>
                    <a:pt x="12866" y="12499"/>
                    <a:pt x="12866" y="12499"/>
                  </a:cubicBezTo>
                  <a:lnTo>
                    <a:pt x="1" y="21237"/>
                  </a:lnTo>
                  <a:lnTo>
                    <a:pt x="32699" y="2022"/>
                  </a:lnTo>
                  <a:lnTo>
                    <a:pt x="26918"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4"/>
            <p:cNvSpPr/>
            <p:nvPr/>
          </p:nvSpPr>
          <p:spPr>
            <a:xfrm>
              <a:off x="3009600" y="2231700"/>
              <a:ext cx="231450" cy="129925"/>
            </a:xfrm>
            <a:custGeom>
              <a:rect b="b" l="l" r="r" t="t"/>
              <a:pathLst>
                <a:path extrusionOk="0" h="5197" w="9258">
                  <a:moveTo>
                    <a:pt x="4712" y="0"/>
                  </a:moveTo>
                  <a:cubicBezTo>
                    <a:pt x="3710" y="134"/>
                    <a:pt x="2925" y="351"/>
                    <a:pt x="2123" y="869"/>
                  </a:cubicBezTo>
                  <a:cubicBezTo>
                    <a:pt x="903" y="1604"/>
                    <a:pt x="1" y="2740"/>
                    <a:pt x="1" y="4161"/>
                  </a:cubicBezTo>
                  <a:lnTo>
                    <a:pt x="1" y="5197"/>
                  </a:lnTo>
                  <a:cubicBezTo>
                    <a:pt x="4987" y="2329"/>
                    <a:pt x="7468" y="1868"/>
                    <a:pt x="8548" y="1868"/>
                  </a:cubicBezTo>
                  <a:cubicBezTo>
                    <a:pt x="9060" y="1868"/>
                    <a:pt x="9257" y="1972"/>
                    <a:pt x="9257" y="1972"/>
                  </a:cubicBezTo>
                  <a:cubicBezTo>
                    <a:pt x="7837" y="836"/>
                    <a:pt x="6300" y="234"/>
                    <a:pt x="4712"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94"/>
          <p:cNvSpPr txBox="1"/>
          <p:nvPr>
            <p:ph idx="2" type="subTitle"/>
          </p:nvPr>
        </p:nvSpPr>
        <p:spPr>
          <a:xfrm>
            <a:off x="832375" y="1763600"/>
            <a:ext cx="7977000" cy="2050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200"/>
              <a:buAutoNum type="arabicPeriod"/>
            </a:pPr>
            <a:r>
              <a:rPr lang="en" sz="2200"/>
              <a:t>Performance</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Clr>
                <a:schemeClr val="dk2"/>
              </a:buClr>
              <a:buSzPts val="2200"/>
              <a:buAutoNum type="arabicPeriod"/>
            </a:pPr>
            <a:r>
              <a:rPr lang="en" sz="2200"/>
              <a:t>Scalability</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Clr>
                <a:schemeClr val="dk2"/>
              </a:buClr>
              <a:buSzPts val="2200"/>
              <a:buAutoNum type="arabicPeriod"/>
            </a:pPr>
            <a:r>
              <a:rPr lang="en" sz="2200"/>
              <a:t>Debugging</a:t>
            </a:r>
            <a:endParaRPr b="1" sz="2200"/>
          </a:p>
        </p:txBody>
      </p:sp>
      <p:sp>
        <p:nvSpPr>
          <p:cNvPr id="984" name="Google Shape;984;p94"/>
          <p:cNvSpPr txBox="1"/>
          <p:nvPr>
            <p:ph type="title"/>
          </p:nvPr>
        </p:nvSpPr>
        <p:spPr>
          <a:xfrm>
            <a:off x="3352897" y="650100"/>
            <a:ext cx="3974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95"/>
          <p:cNvSpPr/>
          <p:nvPr/>
        </p:nvSpPr>
        <p:spPr>
          <a:xfrm>
            <a:off x="540000" y="1218700"/>
            <a:ext cx="3889500" cy="2508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990" name="Google Shape;990;p95"/>
          <p:cNvSpPr/>
          <p:nvPr/>
        </p:nvSpPr>
        <p:spPr>
          <a:xfrm>
            <a:off x="4670775" y="1218775"/>
            <a:ext cx="3889500" cy="2508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991" name="Google Shape;991;p9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CONCLUSIONS</a:t>
            </a:r>
            <a:endParaRPr/>
          </a:p>
        </p:txBody>
      </p:sp>
      <p:sp>
        <p:nvSpPr>
          <p:cNvPr id="992" name="Google Shape;992;p95"/>
          <p:cNvSpPr txBox="1"/>
          <p:nvPr>
            <p:ph idx="1" type="subTitle"/>
          </p:nvPr>
        </p:nvSpPr>
        <p:spPr>
          <a:xfrm>
            <a:off x="662125" y="1358550"/>
            <a:ext cx="36561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ACCOMPLISHMENTS </a:t>
            </a:r>
            <a:endParaRPr/>
          </a:p>
        </p:txBody>
      </p:sp>
      <p:sp>
        <p:nvSpPr>
          <p:cNvPr id="993" name="Google Shape;993;p95"/>
          <p:cNvSpPr txBox="1"/>
          <p:nvPr>
            <p:ph idx="2" type="subTitle"/>
          </p:nvPr>
        </p:nvSpPr>
        <p:spPr>
          <a:xfrm>
            <a:off x="4939975" y="1358550"/>
            <a:ext cx="25386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994" name="Google Shape;994;p95"/>
          <p:cNvSpPr txBox="1"/>
          <p:nvPr>
            <p:ph idx="3" type="subTitle"/>
          </p:nvPr>
        </p:nvSpPr>
        <p:spPr>
          <a:xfrm>
            <a:off x="662125" y="2043975"/>
            <a:ext cx="3812100" cy="149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t/>
            </a:r>
            <a:endParaRPr/>
          </a:p>
        </p:txBody>
      </p:sp>
      <p:sp>
        <p:nvSpPr>
          <p:cNvPr id="995" name="Google Shape;995;p95"/>
          <p:cNvSpPr txBox="1"/>
          <p:nvPr>
            <p:ph idx="4" type="subTitle"/>
          </p:nvPr>
        </p:nvSpPr>
        <p:spPr>
          <a:xfrm>
            <a:off x="4787475" y="1995975"/>
            <a:ext cx="3733800" cy="149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96"/>
          <p:cNvSpPr txBox="1"/>
          <p:nvPr>
            <p:ph type="ctrTitle"/>
          </p:nvPr>
        </p:nvSpPr>
        <p:spPr>
          <a:xfrm>
            <a:off x="715050" y="2091888"/>
            <a:ext cx="7713900" cy="9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Black"/>
                <a:ea typeface="Lato Black"/>
                <a:cs typeface="Lato Black"/>
                <a:sym typeface="Lato Black"/>
              </a:rPr>
              <a:t>THANK YOU</a:t>
            </a:r>
            <a:endParaRPr>
              <a:latin typeface="Lato Black"/>
              <a:ea typeface="Lato Black"/>
              <a:cs typeface="Lato Black"/>
              <a:sym typeface="Lato Black"/>
            </a:endParaRPr>
          </a:p>
        </p:txBody>
      </p:sp>
      <p:grpSp>
        <p:nvGrpSpPr>
          <p:cNvPr id="1001" name="Google Shape;1001;p96"/>
          <p:cNvGrpSpPr/>
          <p:nvPr/>
        </p:nvGrpSpPr>
        <p:grpSpPr>
          <a:xfrm>
            <a:off x="2189833" y="71692"/>
            <a:ext cx="4463752" cy="1719654"/>
            <a:chOff x="1729186" y="1750763"/>
            <a:chExt cx="5237916" cy="2018137"/>
          </a:xfrm>
        </p:grpSpPr>
        <p:sp>
          <p:nvSpPr>
            <p:cNvPr id="1002" name="Google Shape;1002;p96"/>
            <p:cNvSpPr/>
            <p:nvPr/>
          </p:nvSpPr>
          <p:spPr>
            <a:xfrm rot="1513952">
              <a:off x="6882729" y="2494802"/>
              <a:ext cx="54326" cy="153128"/>
            </a:xfrm>
            <a:custGeom>
              <a:rect b="b" l="l" r="r" t="t"/>
              <a:pathLst>
                <a:path extrusionOk="0" h="6125" w="2173">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6"/>
            <p:cNvSpPr/>
            <p:nvPr/>
          </p:nvSpPr>
          <p:spPr>
            <a:xfrm rot="1513952">
              <a:off x="5214370" y="2770855"/>
              <a:ext cx="139552" cy="113652"/>
            </a:xfrm>
            <a:custGeom>
              <a:rect b="b" l="l" r="r" t="t"/>
              <a:pathLst>
                <a:path extrusionOk="0" h="4546" w="5582">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6"/>
            <p:cNvSpPr/>
            <p:nvPr/>
          </p:nvSpPr>
          <p:spPr>
            <a:xfrm rot="1513952">
              <a:off x="5128443" y="2865029"/>
              <a:ext cx="358831" cy="309730"/>
            </a:xfrm>
            <a:custGeom>
              <a:rect b="b" l="l" r="r" t="t"/>
              <a:pathLst>
                <a:path extrusionOk="0" h="12389" w="14353">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6"/>
            <p:cNvSpPr/>
            <p:nvPr/>
          </p:nvSpPr>
          <p:spPr>
            <a:xfrm rot="1513952">
              <a:off x="5144211" y="2886214"/>
              <a:ext cx="348031" cy="288105"/>
            </a:xfrm>
            <a:custGeom>
              <a:rect b="b" l="l" r="r" t="t"/>
              <a:pathLst>
                <a:path extrusionOk="0" h="11524" w="13921">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6"/>
            <p:cNvSpPr/>
            <p:nvPr/>
          </p:nvSpPr>
          <p:spPr>
            <a:xfrm rot="1513952">
              <a:off x="5183384" y="2916701"/>
              <a:ext cx="277230" cy="229304"/>
            </a:xfrm>
            <a:custGeom>
              <a:rect b="b" l="l" r="r" t="t"/>
              <a:pathLst>
                <a:path extrusionOk="0" h="9172" w="11089">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6"/>
            <p:cNvSpPr/>
            <p:nvPr/>
          </p:nvSpPr>
          <p:spPr>
            <a:xfrm rot="1513952">
              <a:off x="1740623" y="2498625"/>
              <a:ext cx="154878" cy="88326"/>
            </a:xfrm>
            <a:custGeom>
              <a:rect b="b" l="l" r="r" t="t"/>
              <a:pathLst>
                <a:path extrusionOk="0" h="3533" w="6195">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6"/>
            <p:cNvSpPr/>
            <p:nvPr/>
          </p:nvSpPr>
          <p:spPr>
            <a:xfrm rot="1513952">
              <a:off x="3484095" y="2766815"/>
              <a:ext cx="74476" cy="98627"/>
            </a:xfrm>
            <a:custGeom>
              <a:rect b="b" l="l" r="r" t="t"/>
              <a:pathLst>
                <a:path extrusionOk="0" h="3945" w="2979">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6"/>
            <p:cNvSpPr/>
            <p:nvPr/>
          </p:nvSpPr>
          <p:spPr>
            <a:xfrm rot="1513952">
              <a:off x="2774338" y="2697218"/>
              <a:ext cx="87726" cy="70951"/>
            </a:xfrm>
            <a:custGeom>
              <a:rect b="b" l="l" r="r" t="t"/>
              <a:pathLst>
                <a:path extrusionOk="0" h="2838" w="3509">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6"/>
            <p:cNvSpPr/>
            <p:nvPr/>
          </p:nvSpPr>
          <p:spPr>
            <a:xfrm rot="1513952">
              <a:off x="3063201" y="2720226"/>
              <a:ext cx="87726" cy="70926"/>
            </a:xfrm>
            <a:custGeom>
              <a:rect b="b" l="l" r="r" t="t"/>
              <a:pathLst>
                <a:path extrusionOk="0" h="2837" w="3509">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6"/>
            <p:cNvSpPr/>
            <p:nvPr/>
          </p:nvSpPr>
          <p:spPr>
            <a:xfrm rot="1513952">
              <a:off x="5027210" y="2807066"/>
              <a:ext cx="65601" cy="80151"/>
            </a:xfrm>
            <a:custGeom>
              <a:rect b="b" l="l" r="r" t="t"/>
              <a:pathLst>
                <a:path extrusionOk="0" h="3206" w="2624">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6"/>
            <p:cNvSpPr/>
            <p:nvPr/>
          </p:nvSpPr>
          <p:spPr>
            <a:xfrm rot="1513952">
              <a:off x="5330271" y="2771598"/>
              <a:ext cx="63526" cy="79476"/>
            </a:xfrm>
            <a:custGeom>
              <a:rect b="b" l="l" r="r" t="t"/>
              <a:pathLst>
                <a:path extrusionOk="0" h="3179" w="2541">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96"/>
            <p:cNvSpPr/>
            <p:nvPr/>
          </p:nvSpPr>
          <p:spPr>
            <a:xfrm rot="1513952">
              <a:off x="5611273" y="2740433"/>
              <a:ext cx="68526" cy="81176"/>
            </a:xfrm>
            <a:custGeom>
              <a:rect b="b" l="l" r="r" t="t"/>
              <a:pathLst>
                <a:path extrusionOk="0" h="3247" w="2741">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6"/>
            <p:cNvSpPr/>
            <p:nvPr/>
          </p:nvSpPr>
          <p:spPr>
            <a:xfrm rot="1513952">
              <a:off x="5900990" y="2711638"/>
              <a:ext cx="68526" cy="81201"/>
            </a:xfrm>
            <a:custGeom>
              <a:rect b="b" l="l" r="r" t="t"/>
              <a:pathLst>
                <a:path extrusionOk="0" h="3248" w="2741">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96"/>
            <p:cNvSpPr/>
            <p:nvPr/>
          </p:nvSpPr>
          <p:spPr>
            <a:xfrm rot="1513952">
              <a:off x="3363944" y="2752066"/>
              <a:ext cx="87751" cy="71326"/>
            </a:xfrm>
            <a:custGeom>
              <a:rect b="b" l="l" r="r" t="t"/>
              <a:pathLst>
                <a:path extrusionOk="0" h="2853" w="351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6"/>
            <p:cNvSpPr/>
            <p:nvPr/>
          </p:nvSpPr>
          <p:spPr>
            <a:xfrm rot="1513952">
              <a:off x="3671194" y="2802466"/>
              <a:ext cx="83151" cy="70701"/>
            </a:xfrm>
            <a:custGeom>
              <a:rect b="b" l="l" r="r" t="t"/>
              <a:pathLst>
                <a:path extrusionOk="0" h="2828" w="3326">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6"/>
            <p:cNvSpPr/>
            <p:nvPr/>
          </p:nvSpPr>
          <p:spPr>
            <a:xfrm rot="1513952">
              <a:off x="1904909" y="2297463"/>
              <a:ext cx="2259487" cy="838639"/>
            </a:xfrm>
            <a:custGeom>
              <a:rect b="b" l="l" r="r" t="t"/>
              <a:pathLst>
                <a:path extrusionOk="0" h="33545" w="90378">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6"/>
            <p:cNvSpPr/>
            <p:nvPr/>
          </p:nvSpPr>
          <p:spPr>
            <a:xfrm rot="1513952">
              <a:off x="1922731" y="2312166"/>
              <a:ext cx="2214811" cy="794088"/>
            </a:xfrm>
            <a:custGeom>
              <a:rect b="b" l="l" r="r" t="t"/>
              <a:pathLst>
                <a:path extrusionOk="0" h="31763" w="88591">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6"/>
            <p:cNvSpPr/>
            <p:nvPr/>
          </p:nvSpPr>
          <p:spPr>
            <a:xfrm rot="1513952">
              <a:off x="4093604" y="2917690"/>
              <a:ext cx="278630" cy="125627"/>
            </a:xfrm>
            <a:custGeom>
              <a:rect b="b" l="l" r="r" t="t"/>
              <a:pathLst>
                <a:path extrusionOk="0" h="5025" w="11145">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6"/>
            <p:cNvSpPr/>
            <p:nvPr/>
          </p:nvSpPr>
          <p:spPr>
            <a:xfrm rot="1513952">
              <a:off x="4179437" y="1796804"/>
              <a:ext cx="367506" cy="676861"/>
            </a:xfrm>
            <a:custGeom>
              <a:rect b="b" l="l" r="r" t="t"/>
              <a:pathLst>
                <a:path extrusionOk="0" h="27074" w="1470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6"/>
            <p:cNvSpPr/>
            <p:nvPr/>
          </p:nvSpPr>
          <p:spPr>
            <a:xfrm rot="1513952">
              <a:off x="3612907" y="2399641"/>
              <a:ext cx="594460" cy="195553"/>
            </a:xfrm>
            <a:custGeom>
              <a:rect b="b" l="l" r="r" t="t"/>
              <a:pathLst>
                <a:path extrusionOk="0" h="7822" w="23778">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6"/>
            <p:cNvSpPr/>
            <p:nvPr/>
          </p:nvSpPr>
          <p:spPr>
            <a:xfrm rot="1513952">
              <a:off x="3627553" y="2402919"/>
              <a:ext cx="579835" cy="192178"/>
            </a:xfrm>
            <a:custGeom>
              <a:rect b="b" l="l" r="r" t="t"/>
              <a:pathLst>
                <a:path extrusionOk="0" h="7687" w="23193">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96"/>
            <p:cNvSpPr/>
            <p:nvPr/>
          </p:nvSpPr>
          <p:spPr>
            <a:xfrm rot="1513952">
              <a:off x="4494186" y="2347251"/>
              <a:ext cx="529834" cy="334055"/>
            </a:xfrm>
            <a:custGeom>
              <a:rect b="b" l="l" r="r" t="t"/>
              <a:pathLst>
                <a:path extrusionOk="0" h="13362" w="21193">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6"/>
            <p:cNvSpPr/>
            <p:nvPr/>
          </p:nvSpPr>
          <p:spPr>
            <a:xfrm rot="1513952">
              <a:off x="4496555" y="2347518"/>
              <a:ext cx="528434" cy="323155"/>
            </a:xfrm>
            <a:custGeom>
              <a:rect b="b" l="l" r="r" t="t"/>
              <a:pathLst>
                <a:path extrusionOk="0" h="12926" w="21137">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6"/>
            <p:cNvSpPr/>
            <p:nvPr/>
          </p:nvSpPr>
          <p:spPr>
            <a:xfrm rot="1513952">
              <a:off x="4232094" y="2065133"/>
              <a:ext cx="193853" cy="406732"/>
            </a:xfrm>
            <a:custGeom>
              <a:rect b="b" l="l" r="r" t="t"/>
              <a:pathLst>
                <a:path extrusionOk="0" h="16269" w="7754">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6"/>
            <p:cNvSpPr/>
            <p:nvPr/>
          </p:nvSpPr>
          <p:spPr>
            <a:xfrm rot="1513952">
              <a:off x="4277531" y="2071971"/>
              <a:ext cx="215554" cy="383481"/>
            </a:xfrm>
            <a:custGeom>
              <a:rect b="b" l="l" r="r" t="t"/>
              <a:pathLst>
                <a:path extrusionOk="0" h="15339" w="8622">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6"/>
            <p:cNvSpPr/>
            <p:nvPr/>
          </p:nvSpPr>
          <p:spPr>
            <a:xfrm rot="1513952">
              <a:off x="4821057" y="2170731"/>
              <a:ext cx="1913606" cy="1249921"/>
            </a:xfrm>
            <a:custGeom>
              <a:rect b="b" l="l" r="r" t="t"/>
              <a:pathLst>
                <a:path extrusionOk="0" h="49996" w="76543">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6"/>
            <p:cNvSpPr/>
            <p:nvPr/>
          </p:nvSpPr>
          <p:spPr>
            <a:xfrm rot="1513952">
              <a:off x="4863819" y="2174476"/>
              <a:ext cx="1869331" cy="1115668"/>
            </a:xfrm>
            <a:custGeom>
              <a:rect b="b" l="l" r="r" t="t"/>
              <a:pathLst>
                <a:path extrusionOk="0" h="44626" w="74772">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96"/>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6"/>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6"/>
            <p:cNvSpPr/>
            <p:nvPr/>
          </p:nvSpPr>
          <p:spPr>
            <a:xfrm rot="1513952">
              <a:off x="4142300" y="2473029"/>
              <a:ext cx="628285" cy="596485"/>
            </a:xfrm>
            <a:custGeom>
              <a:rect b="b" l="l" r="r" t="t"/>
              <a:pathLst>
                <a:path extrusionOk="0" h="23859" w="25131">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6"/>
            <p:cNvSpPr/>
            <p:nvPr/>
          </p:nvSpPr>
          <p:spPr>
            <a:xfrm rot="1513952">
              <a:off x="4294183" y="2507434"/>
              <a:ext cx="469533" cy="596235"/>
            </a:xfrm>
            <a:custGeom>
              <a:rect b="b" l="l" r="r" t="t"/>
              <a:pathLst>
                <a:path extrusionOk="0" h="23849" w="18781">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6"/>
            <p:cNvSpPr/>
            <p:nvPr/>
          </p:nvSpPr>
          <p:spPr>
            <a:xfrm rot="1513952">
              <a:off x="4373215" y="2646493"/>
              <a:ext cx="104877" cy="77376"/>
            </a:xfrm>
            <a:custGeom>
              <a:rect b="b" l="l" r="r" t="t"/>
              <a:pathLst>
                <a:path extrusionOk="0" h="3095" w="4195">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6"/>
            <p:cNvSpPr/>
            <p:nvPr/>
          </p:nvSpPr>
          <p:spPr>
            <a:xfrm rot="1513952">
              <a:off x="4344236" y="2649123"/>
              <a:ext cx="31601" cy="73726"/>
            </a:xfrm>
            <a:custGeom>
              <a:rect b="b" l="l" r="r" t="t"/>
              <a:pathLst>
                <a:path extrusionOk="0" h="2949" w="1264">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6"/>
            <p:cNvSpPr/>
            <p:nvPr/>
          </p:nvSpPr>
          <p:spPr>
            <a:xfrm rot="1513952">
              <a:off x="4306913" y="2638549"/>
              <a:ext cx="38951" cy="81676"/>
            </a:xfrm>
            <a:custGeom>
              <a:rect b="b" l="l" r="r" t="t"/>
              <a:pathLst>
                <a:path extrusionOk="0" h="3267" w="1558">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6"/>
            <p:cNvSpPr/>
            <p:nvPr/>
          </p:nvSpPr>
          <p:spPr>
            <a:xfrm rot="1513952">
              <a:off x="4472728" y="2641816"/>
              <a:ext cx="100702" cy="82901"/>
            </a:xfrm>
            <a:custGeom>
              <a:rect b="b" l="l" r="r" t="t"/>
              <a:pathLst>
                <a:path extrusionOk="0" h="3316" w="4028">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6"/>
            <p:cNvSpPr/>
            <p:nvPr/>
          </p:nvSpPr>
          <p:spPr>
            <a:xfrm rot="1513952">
              <a:off x="4560341" y="2659579"/>
              <a:ext cx="68451" cy="46601"/>
            </a:xfrm>
            <a:custGeom>
              <a:rect b="b" l="l" r="r" t="t"/>
              <a:pathLst>
                <a:path extrusionOk="0" h="1864" w="2738">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96"/>
            <p:cNvSpPr/>
            <p:nvPr/>
          </p:nvSpPr>
          <p:spPr>
            <a:xfrm rot="1513952">
              <a:off x="4574120" y="2654997"/>
              <a:ext cx="84426" cy="49776"/>
            </a:xfrm>
            <a:custGeom>
              <a:rect b="b" l="l" r="r" t="t"/>
              <a:pathLst>
                <a:path extrusionOk="0" h="1991" w="3377">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6"/>
            <p:cNvSpPr/>
            <p:nvPr/>
          </p:nvSpPr>
          <p:spPr>
            <a:xfrm rot="1513952">
              <a:off x="3351878" y="2856507"/>
              <a:ext cx="338906" cy="308955"/>
            </a:xfrm>
            <a:custGeom>
              <a:rect b="b" l="l" r="r" t="t"/>
              <a:pathLst>
                <a:path extrusionOk="0" h="12358" w="13556">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6"/>
            <p:cNvSpPr/>
            <p:nvPr/>
          </p:nvSpPr>
          <p:spPr>
            <a:xfrm rot="1513952">
              <a:off x="3353984" y="2884765"/>
              <a:ext cx="306630" cy="263729"/>
            </a:xfrm>
            <a:custGeom>
              <a:rect b="b" l="l" r="r" t="t"/>
              <a:pathLst>
                <a:path extrusionOk="0" h="10549" w="12265">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6"/>
            <p:cNvSpPr/>
            <p:nvPr/>
          </p:nvSpPr>
          <p:spPr>
            <a:xfrm rot="1513952">
              <a:off x="3376515" y="2904200"/>
              <a:ext cx="261929" cy="225029"/>
            </a:xfrm>
            <a:custGeom>
              <a:rect b="b" l="l" r="r" t="t"/>
              <a:pathLst>
                <a:path extrusionOk="0" h="9001" w="10477">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96"/>
          <p:cNvGrpSpPr/>
          <p:nvPr/>
        </p:nvGrpSpPr>
        <p:grpSpPr>
          <a:xfrm>
            <a:off x="7268846" y="1631120"/>
            <a:ext cx="6173191" cy="2653405"/>
            <a:chOff x="7268846" y="1631120"/>
            <a:chExt cx="6173191" cy="2653405"/>
          </a:xfrm>
        </p:grpSpPr>
        <p:sp>
          <p:nvSpPr>
            <p:cNvPr id="1043" name="Google Shape;1043;p96"/>
            <p:cNvSpPr/>
            <p:nvPr/>
          </p:nvSpPr>
          <p:spPr>
            <a:xfrm>
              <a:off x="7520755" y="1984959"/>
              <a:ext cx="197980" cy="97729"/>
            </a:xfrm>
            <a:custGeom>
              <a:rect b="b" l="l" r="r" t="t"/>
              <a:pathLst>
                <a:path extrusionOk="0" h="3877" w="7854">
                  <a:moveTo>
                    <a:pt x="0" y="0"/>
                  </a:moveTo>
                  <a:lnTo>
                    <a:pt x="0" y="3877"/>
                  </a:lnTo>
                  <a:lnTo>
                    <a:pt x="7853" y="3877"/>
                  </a:lnTo>
                  <a:lnTo>
                    <a:pt x="78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6"/>
            <p:cNvSpPr/>
            <p:nvPr/>
          </p:nvSpPr>
          <p:spPr>
            <a:xfrm>
              <a:off x="7305503" y="2225071"/>
              <a:ext cx="629255" cy="269569"/>
            </a:xfrm>
            <a:custGeom>
              <a:rect b="b" l="l" r="r" t="t"/>
              <a:pathLst>
                <a:path extrusionOk="0" h="10694" w="24963">
                  <a:moveTo>
                    <a:pt x="0" y="0"/>
                  </a:moveTo>
                  <a:lnTo>
                    <a:pt x="0" y="10694"/>
                  </a:lnTo>
                  <a:lnTo>
                    <a:pt x="24963" y="10694"/>
                  </a:lnTo>
                  <a:lnTo>
                    <a:pt x="24963"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6"/>
            <p:cNvSpPr/>
            <p:nvPr/>
          </p:nvSpPr>
          <p:spPr>
            <a:xfrm>
              <a:off x="7503900" y="2580177"/>
              <a:ext cx="233776" cy="1704349"/>
            </a:xfrm>
            <a:custGeom>
              <a:rect b="b" l="l" r="r" t="t"/>
              <a:pathLst>
                <a:path extrusionOk="0" h="49926" w="9275">
                  <a:moveTo>
                    <a:pt x="1" y="1"/>
                  </a:moveTo>
                  <a:lnTo>
                    <a:pt x="1" y="49926"/>
                  </a:lnTo>
                  <a:lnTo>
                    <a:pt x="9274" y="49926"/>
                  </a:lnTo>
                  <a:lnTo>
                    <a:pt x="92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6"/>
            <p:cNvSpPr/>
            <p:nvPr/>
          </p:nvSpPr>
          <p:spPr>
            <a:xfrm>
              <a:off x="7653867" y="2580177"/>
              <a:ext cx="83832" cy="1704349"/>
            </a:xfrm>
            <a:custGeom>
              <a:rect b="b" l="l" r="r" t="t"/>
              <a:pathLst>
                <a:path extrusionOk="0" h="49926" w="3326">
                  <a:moveTo>
                    <a:pt x="0" y="1"/>
                  </a:moveTo>
                  <a:lnTo>
                    <a:pt x="0" y="49926"/>
                  </a:lnTo>
                  <a:lnTo>
                    <a:pt x="3325" y="49926"/>
                  </a:lnTo>
                  <a:lnTo>
                    <a:pt x="332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6"/>
            <p:cNvSpPr/>
            <p:nvPr/>
          </p:nvSpPr>
          <p:spPr>
            <a:xfrm>
              <a:off x="7503889" y="2645467"/>
              <a:ext cx="66170" cy="286836"/>
            </a:xfrm>
            <a:custGeom>
              <a:rect b="b" l="l" r="r" t="t"/>
              <a:pathLst>
                <a:path extrusionOk="0" h="11379" w="2625">
                  <a:moveTo>
                    <a:pt x="1" y="0"/>
                  </a:moveTo>
                  <a:lnTo>
                    <a:pt x="1" y="11379"/>
                  </a:lnTo>
                  <a:lnTo>
                    <a:pt x="2624" y="11379"/>
                  </a:lnTo>
                  <a:lnTo>
                    <a:pt x="26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6"/>
            <p:cNvSpPr/>
            <p:nvPr/>
          </p:nvSpPr>
          <p:spPr>
            <a:xfrm>
              <a:off x="7503889" y="3115984"/>
              <a:ext cx="66170" cy="286433"/>
            </a:xfrm>
            <a:custGeom>
              <a:rect b="b" l="l" r="r" t="t"/>
              <a:pathLst>
                <a:path extrusionOk="0" h="11363" w="2625">
                  <a:moveTo>
                    <a:pt x="1" y="1"/>
                  </a:moveTo>
                  <a:lnTo>
                    <a:pt x="1" y="11363"/>
                  </a:lnTo>
                  <a:lnTo>
                    <a:pt x="2624" y="11363"/>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6"/>
            <p:cNvSpPr/>
            <p:nvPr/>
          </p:nvSpPr>
          <p:spPr>
            <a:xfrm>
              <a:off x="7503889" y="2988768"/>
              <a:ext cx="66170" cy="63624"/>
            </a:xfrm>
            <a:custGeom>
              <a:rect b="b" l="l" r="r" t="t"/>
              <a:pathLst>
                <a:path extrusionOk="0" h="2524" w="2625">
                  <a:moveTo>
                    <a:pt x="1" y="1"/>
                  </a:moveTo>
                  <a:lnTo>
                    <a:pt x="1" y="2524"/>
                  </a:lnTo>
                  <a:lnTo>
                    <a:pt x="2624" y="2524"/>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6"/>
            <p:cNvSpPr/>
            <p:nvPr/>
          </p:nvSpPr>
          <p:spPr>
            <a:xfrm>
              <a:off x="7289065" y="2481191"/>
              <a:ext cx="662957" cy="98990"/>
            </a:xfrm>
            <a:custGeom>
              <a:rect b="b" l="l" r="r" t="t"/>
              <a:pathLst>
                <a:path extrusionOk="0" h="3927" w="26300">
                  <a:moveTo>
                    <a:pt x="0" y="0"/>
                  </a:moveTo>
                  <a:lnTo>
                    <a:pt x="0" y="3927"/>
                  </a:lnTo>
                  <a:lnTo>
                    <a:pt x="26300" y="3927"/>
                  </a:lnTo>
                  <a:lnTo>
                    <a:pt x="26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6"/>
            <p:cNvSpPr/>
            <p:nvPr/>
          </p:nvSpPr>
          <p:spPr>
            <a:xfrm>
              <a:off x="7289065" y="2146286"/>
              <a:ext cx="662957" cy="99418"/>
            </a:xfrm>
            <a:custGeom>
              <a:rect b="b" l="l" r="r" t="t"/>
              <a:pathLst>
                <a:path extrusionOk="0" h="3944" w="26300">
                  <a:moveTo>
                    <a:pt x="0" y="1"/>
                  </a:moveTo>
                  <a:lnTo>
                    <a:pt x="0" y="3944"/>
                  </a:lnTo>
                  <a:lnTo>
                    <a:pt x="26300" y="3944"/>
                  </a:lnTo>
                  <a:lnTo>
                    <a:pt x="26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96"/>
            <p:cNvSpPr/>
            <p:nvPr/>
          </p:nvSpPr>
          <p:spPr>
            <a:xfrm>
              <a:off x="7268846" y="2257089"/>
              <a:ext cx="701701" cy="212298"/>
            </a:xfrm>
            <a:custGeom>
              <a:rect b="b" l="l" r="r" t="t"/>
              <a:pathLst>
                <a:path extrusionOk="0" h="8422" w="27837">
                  <a:moveTo>
                    <a:pt x="0" y="0"/>
                  </a:moveTo>
                  <a:lnTo>
                    <a:pt x="0" y="8421"/>
                  </a:lnTo>
                  <a:lnTo>
                    <a:pt x="27837" y="8421"/>
                  </a:lnTo>
                  <a:lnTo>
                    <a:pt x="27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6"/>
            <p:cNvSpPr/>
            <p:nvPr/>
          </p:nvSpPr>
          <p:spPr>
            <a:xfrm>
              <a:off x="7289065" y="2077207"/>
              <a:ext cx="663386" cy="69522"/>
            </a:xfrm>
            <a:custGeom>
              <a:rect b="b" l="l" r="r" t="t"/>
              <a:pathLst>
                <a:path extrusionOk="0" h="2758" w="26317">
                  <a:moveTo>
                    <a:pt x="2774" y="1"/>
                  </a:moveTo>
                  <a:lnTo>
                    <a:pt x="0" y="2757"/>
                  </a:lnTo>
                  <a:lnTo>
                    <a:pt x="26316" y="2757"/>
                  </a:lnTo>
                  <a:lnTo>
                    <a:pt x="23426"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96"/>
            <p:cNvSpPr/>
            <p:nvPr/>
          </p:nvSpPr>
          <p:spPr>
            <a:xfrm>
              <a:off x="7520755" y="1964311"/>
              <a:ext cx="197980" cy="20670"/>
            </a:xfrm>
            <a:custGeom>
              <a:rect b="b" l="l" r="r" t="t"/>
              <a:pathLst>
                <a:path extrusionOk="0" h="820" w="7854">
                  <a:moveTo>
                    <a:pt x="819" y="1"/>
                  </a:moveTo>
                  <a:lnTo>
                    <a:pt x="0" y="819"/>
                  </a:lnTo>
                  <a:lnTo>
                    <a:pt x="7853" y="819"/>
                  </a:lnTo>
                  <a:lnTo>
                    <a:pt x="6984"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96"/>
            <p:cNvSpPr/>
            <p:nvPr/>
          </p:nvSpPr>
          <p:spPr>
            <a:xfrm>
              <a:off x="7511477" y="2016978"/>
              <a:ext cx="216104" cy="33702"/>
            </a:xfrm>
            <a:custGeom>
              <a:rect b="b" l="l" r="r" t="t"/>
              <a:pathLst>
                <a:path extrusionOk="0" h="1337" w="8573">
                  <a:moveTo>
                    <a:pt x="1" y="0"/>
                  </a:moveTo>
                  <a:lnTo>
                    <a:pt x="1" y="1337"/>
                  </a:lnTo>
                  <a:lnTo>
                    <a:pt x="8572" y="1337"/>
                  </a:lnTo>
                  <a:lnTo>
                    <a:pt x="8572" y="0"/>
                  </a:lnTo>
                  <a:close/>
                </a:path>
              </a:pathLst>
            </a:custGeom>
            <a:solidFill>
              <a:srgbClr val="004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96"/>
            <p:cNvSpPr/>
            <p:nvPr/>
          </p:nvSpPr>
          <p:spPr>
            <a:xfrm>
              <a:off x="7610481" y="1631120"/>
              <a:ext cx="10133" cy="333168"/>
            </a:xfrm>
            <a:custGeom>
              <a:rect b="b" l="l" r="r" t="t"/>
              <a:pathLst>
                <a:path extrusionOk="0" h="13217" w="402">
                  <a:moveTo>
                    <a:pt x="0" y="0"/>
                  </a:moveTo>
                  <a:lnTo>
                    <a:pt x="0" y="13217"/>
                  </a:lnTo>
                  <a:lnTo>
                    <a:pt x="401" y="13217"/>
                  </a:ln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96"/>
            <p:cNvSpPr/>
            <p:nvPr/>
          </p:nvSpPr>
          <p:spPr>
            <a:xfrm>
              <a:off x="7279384"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96"/>
            <p:cNvSpPr/>
            <p:nvPr/>
          </p:nvSpPr>
          <p:spPr>
            <a:xfrm>
              <a:off x="7510216"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6"/>
            <p:cNvSpPr/>
            <p:nvPr/>
          </p:nvSpPr>
          <p:spPr>
            <a:xfrm>
              <a:off x="7741049" y="2271409"/>
              <a:ext cx="211037" cy="180713"/>
            </a:xfrm>
            <a:custGeom>
              <a:rect b="b" l="l" r="r" t="t"/>
              <a:pathLst>
                <a:path extrusionOk="0" h="7169" w="8372">
                  <a:moveTo>
                    <a:pt x="1" y="0"/>
                  </a:moveTo>
                  <a:lnTo>
                    <a:pt x="1" y="7168"/>
                  </a:lnTo>
                  <a:lnTo>
                    <a:pt x="8372" y="7168"/>
                  </a:lnTo>
                  <a:lnTo>
                    <a:pt x="8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96"/>
            <p:cNvSpPr/>
            <p:nvPr/>
          </p:nvSpPr>
          <p:spPr>
            <a:xfrm>
              <a:off x="7741050" y="3052375"/>
              <a:ext cx="2181617" cy="786373"/>
            </a:xfrm>
            <a:custGeom>
              <a:rect b="b" l="l" r="r" t="t"/>
              <a:pathLst>
                <a:path extrusionOk="0" h="31196" w="73803">
                  <a:moveTo>
                    <a:pt x="0" y="1"/>
                  </a:moveTo>
                  <a:lnTo>
                    <a:pt x="0" y="31196"/>
                  </a:lnTo>
                  <a:lnTo>
                    <a:pt x="73802" y="31196"/>
                  </a:lnTo>
                  <a:lnTo>
                    <a:pt x="73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96"/>
            <p:cNvSpPr/>
            <p:nvPr/>
          </p:nvSpPr>
          <p:spPr>
            <a:xfrm>
              <a:off x="7944527" y="3167156"/>
              <a:ext cx="569437" cy="243479"/>
            </a:xfrm>
            <a:custGeom>
              <a:rect b="b" l="l" r="r" t="t"/>
              <a:pathLst>
                <a:path extrusionOk="0" h="9659" w="22590">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96"/>
            <p:cNvSpPr/>
            <p:nvPr/>
          </p:nvSpPr>
          <p:spPr>
            <a:xfrm>
              <a:off x="8543944" y="3167156"/>
              <a:ext cx="569463" cy="243479"/>
            </a:xfrm>
            <a:custGeom>
              <a:rect b="b" l="l" r="r" t="t"/>
              <a:pathLst>
                <a:path extrusionOk="0" h="9659" w="22591">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96"/>
            <p:cNvSpPr/>
            <p:nvPr/>
          </p:nvSpPr>
          <p:spPr>
            <a:xfrm>
              <a:off x="9143362" y="3167156"/>
              <a:ext cx="569034" cy="243479"/>
            </a:xfrm>
            <a:custGeom>
              <a:rect b="b" l="l" r="r" t="t"/>
              <a:pathLst>
                <a:path extrusionOk="0" h="9659" w="22574">
                  <a:moveTo>
                    <a:pt x="1" y="1"/>
                  </a:moveTo>
                  <a:lnTo>
                    <a:pt x="1" y="9658"/>
                  </a:lnTo>
                  <a:lnTo>
                    <a:pt x="22574" y="9658"/>
                  </a:lnTo>
                  <a:lnTo>
                    <a:pt x="225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96"/>
            <p:cNvSpPr/>
            <p:nvPr/>
          </p:nvSpPr>
          <p:spPr>
            <a:xfrm>
              <a:off x="7944527" y="3443925"/>
              <a:ext cx="569437" cy="243454"/>
            </a:xfrm>
            <a:custGeom>
              <a:rect b="b" l="l" r="r" t="t"/>
              <a:pathLst>
                <a:path extrusionOk="0" h="9658" w="22590">
                  <a:moveTo>
                    <a:pt x="0" y="0"/>
                  </a:moveTo>
                  <a:lnTo>
                    <a:pt x="0" y="9658"/>
                  </a:lnTo>
                  <a:lnTo>
                    <a:pt x="22590" y="9658"/>
                  </a:lnTo>
                  <a:lnTo>
                    <a:pt x="225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96"/>
            <p:cNvSpPr/>
            <p:nvPr/>
          </p:nvSpPr>
          <p:spPr>
            <a:xfrm>
              <a:off x="8543944" y="3443925"/>
              <a:ext cx="569463" cy="243454"/>
            </a:xfrm>
            <a:custGeom>
              <a:rect b="b" l="l" r="r" t="t"/>
              <a:pathLst>
                <a:path extrusionOk="0" h="9658" w="22591">
                  <a:moveTo>
                    <a:pt x="0" y="0"/>
                  </a:moveTo>
                  <a:lnTo>
                    <a:pt x="0" y="9658"/>
                  </a:lnTo>
                  <a:lnTo>
                    <a:pt x="22590" y="9658"/>
                  </a:lnTo>
                  <a:lnTo>
                    <a:pt x="2259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96"/>
            <p:cNvSpPr/>
            <p:nvPr/>
          </p:nvSpPr>
          <p:spPr>
            <a:xfrm>
              <a:off x="9143362" y="3443925"/>
              <a:ext cx="569034" cy="243454"/>
            </a:xfrm>
            <a:custGeom>
              <a:rect b="b" l="l" r="r" t="t"/>
              <a:pathLst>
                <a:path extrusionOk="0" h="9658" w="22574">
                  <a:moveTo>
                    <a:pt x="1" y="0"/>
                  </a:moveTo>
                  <a:lnTo>
                    <a:pt x="1" y="9658"/>
                  </a:lnTo>
                  <a:lnTo>
                    <a:pt x="22574" y="9658"/>
                  </a:lnTo>
                  <a:lnTo>
                    <a:pt x="225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6"/>
            <p:cNvSpPr/>
            <p:nvPr/>
          </p:nvSpPr>
          <p:spPr>
            <a:xfrm>
              <a:off x="7741050" y="3838825"/>
              <a:ext cx="5700987" cy="445643"/>
            </a:xfrm>
            <a:custGeom>
              <a:rect b="b" l="l" r="r" t="t"/>
              <a:pathLst>
                <a:path extrusionOk="0" h="17679" w="285299">
                  <a:moveTo>
                    <a:pt x="0" y="1"/>
                  </a:moveTo>
                  <a:lnTo>
                    <a:pt x="0" y="17678"/>
                  </a:lnTo>
                  <a:lnTo>
                    <a:pt x="285299" y="17678"/>
                  </a:lnTo>
                  <a:lnTo>
                    <a:pt x="285299"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774" name="Shape 774"/>
        <p:cNvGrpSpPr/>
        <p:nvPr/>
      </p:nvGrpSpPr>
      <p:grpSpPr>
        <a:xfrm>
          <a:off x="0" y="0"/>
          <a:ext cx="0" cy="0"/>
          <a:chOff x="0" y="0"/>
          <a:chExt cx="0" cy="0"/>
        </a:xfrm>
      </p:grpSpPr>
      <p:sp>
        <p:nvSpPr>
          <p:cNvPr id="775" name="Google Shape;775;p83"/>
          <p:cNvSpPr/>
          <p:nvPr/>
        </p:nvSpPr>
        <p:spPr>
          <a:xfrm>
            <a:off x="123500" y="1026275"/>
            <a:ext cx="2318700" cy="738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5800"/>
          </a:p>
        </p:txBody>
      </p:sp>
      <p:sp>
        <p:nvSpPr>
          <p:cNvPr id="776" name="Google Shape;776;p83"/>
          <p:cNvSpPr txBox="1"/>
          <p:nvPr/>
        </p:nvSpPr>
        <p:spPr>
          <a:xfrm>
            <a:off x="163887" y="1010275"/>
            <a:ext cx="960600" cy="8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700">
                <a:solidFill>
                  <a:schemeClr val="accent1"/>
                </a:solidFill>
                <a:latin typeface="Poppins Black"/>
                <a:ea typeface="Poppins Black"/>
                <a:cs typeface="Poppins Black"/>
                <a:sym typeface="Poppins Black"/>
              </a:rPr>
              <a:t>01</a:t>
            </a:r>
            <a:endParaRPr sz="100"/>
          </a:p>
        </p:txBody>
      </p:sp>
      <p:sp>
        <p:nvSpPr>
          <p:cNvPr id="777" name="Google Shape;777;p83"/>
          <p:cNvSpPr txBox="1"/>
          <p:nvPr>
            <p:ph idx="6" type="title"/>
          </p:nvPr>
        </p:nvSpPr>
        <p:spPr>
          <a:xfrm>
            <a:off x="582319" y="334320"/>
            <a:ext cx="7704000" cy="7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78" name="Google Shape;778;p83"/>
          <p:cNvSpPr txBox="1"/>
          <p:nvPr>
            <p:ph idx="2" type="title"/>
          </p:nvPr>
        </p:nvSpPr>
        <p:spPr>
          <a:xfrm>
            <a:off x="985702" y="1033951"/>
            <a:ext cx="1885800" cy="3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Business</a:t>
            </a:r>
            <a:r>
              <a:rPr lang="en" sz="1600"/>
              <a:t> Case</a:t>
            </a:r>
            <a:endParaRPr sz="1600"/>
          </a:p>
        </p:txBody>
      </p:sp>
      <p:sp>
        <p:nvSpPr>
          <p:cNvPr id="779" name="Google Shape;779;p83"/>
          <p:cNvSpPr txBox="1"/>
          <p:nvPr>
            <p:ph idx="3" type="subTitle"/>
          </p:nvPr>
        </p:nvSpPr>
        <p:spPr>
          <a:xfrm>
            <a:off x="985712" y="1382644"/>
            <a:ext cx="1492800" cy="3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80" name="Google Shape;780;p83"/>
          <p:cNvSpPr/>
          <p:nvPr/>
        </p:nvSpPr>
        <p:spPr>
          <a:xfrm>
            <a:off x="1486200" y="1844100"/>
            <a:ext cx="2089200" cy="715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5800"/>
          </a:p>
        </p:txBody>
      </p:sp>
      <p:sp>
        <p:nvSpPr>
          <p:cNvPr id="781" name="Google Shape;781;p83"/>
          <p:cNvSpPr txBox="1"/>
          <p:nvPr/>
        </p:nvSpPr>
        <p:spPr>
          <a:xfrm>
            <a:off x="1526587" y="1828100"/>
            <a:ext cx="960600" cy="8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700">
                <a:solidFill>
                  <a:schemeClr val="accent1"/>
                </a:solidFill>
                <a:latin typeface="Poppins Black"/>
                <a:ea typeface="Poppins Black"/>
                <a:cs typeface="Poppins Black"/>
                <a:sym typeface="Poppins Black"/>
              </a:rPr>
              <a:t>02</a:t>
            </a:r>
            <a:endParaRPr sz="100"/>
          </a:p>
        </p:txBody>
      </p:sp>
      <p:sp>
        <p:nvSpPr>
          <p:cNvPr id="782" name="Google Shape;782;p83"/>
          <p:cNvSpPr txBox="1"/>
          <p:nvPr>
            <p:ph idx="2" type="title"/>
          </p:nvPr>
        </p:nvSpPr>
        <p:spPr>
          <a:xfrm>
            <a:off x="2348401" y="1851775"/>
            <a:ext cx="1099200" cy="3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Dataset</a:t>
            </a:r>
            <a:endParaRPr sz="1600"/>
          </a:p>
        </p:txBody>
      </p:sp>
      <p:sp>
        <p:nvSpPr>
          <p:cNvPr id="783" name="Google Shape;783;p83"/>
          <p:cNvSpPr txBox="1"/>
          <p:nvPr>
            <p:ph idx="3" type="subTitle"/>
          </p:nvPr>
        </p:nvSpPr>
        <p:spPr>
          <a:xfrm>
            <a:off x="2365652" y="2146500"/>
            <a:ext cx="1186800" cy="3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00"/>
              <a:t>Join</a:t>
            </a:r>
            <a:endParaRPr sz="900"/>
          </a:p>
          <a:p>
            <a:pPr indent="0" lvl="0" marL="0" rtl="0" algn="l">
              <a:spcBef>
                <a:spcPts val="0"/>
              </a:spcBef>
              <a:spcAft>
                <a:spcPts val="0"/>
              </a:spcAft>
              <a:buNone/>
            </a:pPr>
            <a:r>
              <a:rPr lang="en" sz="900"/>
              <a:t>2020 &amp; 2021 Data</a:t>
            </a:r>
            <a:endParaRPr sz="900"/>
          </a:p>
        </p:txBody>
      </p:sp>
      <p:sp>
        <p:nvSpPr>
          <p:cNvPr id="784" name="Google Shape;784;p83"/>
          <p:cNvSpPr/>
          <p:nvPr/>
        </p:nvSpPr>
        <p:spPr>
          <a:xfrm>
            <a:off x="3122300" y="2650025"/>
            <a:ext cx="2318700" cy="715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5800"/>
          </a:p>
        </p:txBody>
      </p:sp>
      <p:sp>
        <p:nvSpPr>
          <p:cNvPr id="785" name="Google Shape;785;p83"/>
          <p:cNvSpPr txBox="1"/>
          <p:nvPr/>
        </p:nvSpPr>
        <p:spPr>
          <a:xfrm>
            <a:off x="3162675" y="2597113"/>
            <a:ext cx="995700" cy="8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700">
                <a:solidFill>
                  <a:schemeClr val="accent1"/>
                </a:solidFill>
                <a:latin typeface="Poppins Black"/>
                <a:ea typeface="Poppins Black"/>
                <a:cs typeface="Poppins Black"/>
                <a:sym typeface="Poppins Black"/>
              </a:rPr>
              <a:t>03</a:t>
            </a:r>
            <a:endParaRPr sz="100"/>
          </a:p>
        </p:txBody>
      </p:sp>
      <p:sp>
        <p:nvSpPr>
          <p:cNvPr id="786" name="Google Shape;786;p83"/>
          <p:cNvSpPr txBox="1"/>
          <p:nvPr>
            <p:ph idx="2" type="title"/>
          </p:nvPr>
        </p:nvSpPr>
        <p:spPr>
          <a:xfrm>
            <a:off x="3984501" y="2700925"/>
            <a:ext cx="761100" cy="3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EDA</a:t>
            </a:r>
            <a:endParaRPr sz="1600"/>
          </a:p>
        </p:txBody>
      </p:sp>
      <p:sp>
        <p:nvSpPr>
          <p:cNvPr id="787" name="Google Shape;787;p83"/>
          <p:cNvSpPr txBox="1"/>
          <p:nvPr>
            <p:ph idx="3" type="subTitle"/>
          </p:nvPr>
        </p:nvSpPr>
        <p:spPr>
          <a:xfrm>
            <a:off x="4012701" y="2982738"/>
            <a:ext cx="693300" cy="3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00"/>
              <a:t>Nulls</a:t>
            </a:r>
            <a:endParaRPr sz="900"/>
          </a:p>
          <a:p>
            <a:pPr indent="0" lvl="0" marL="0" rtl="0" algn="l">
              <a:spcBef>
                <a:spcPts val="0"/>
              </a:spcBef>
              <a:spcAft>
                <a:spcPts val="0"/>
              </a:spcAft>
              <a:buNone/>
            </a:pPr>
            <a:r>
              <a:rPr lang="en" sz="900"/>
              <a:t>Outliers</a:t>
            </a:r>
            <a:endParaRPr sz="900"/>
          </a:p>
          <a:p>
            <a:pPr indent="0" lvl="0" marL="0" rtl="0" algn="l">
              <a:spcBef>
                <a:spcPts val="0"/>
              </a:spcBef>
              <a:spcAft>
                <a:spcPts val="0"/>
              </a:spcAft>
              <a:buNone/>
            </a:pPr>
            <a:r>
              <a:rPr lang="en" sz="900"/>
              <a:t>Trends</a:t>
            </a:r>
            <a:endParaRPr sz="900"/>
          </a:p>
        </p:txBody>
      </p:sp>
      <p:sp>
        <p:nvSpPr>
          <p:cNvPr id="788" name="Google Shape;788;p83"/>
          <p:cNvSpPr/>
          <p:nvPr/>
        </p:nvSpPr>
        <p:spPr>
          <a:xfrm>
            <a:off x="4604100" y="3465488"/>
            <a:ext cx="2160900" cy="715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5800"/>
          </a:p>
        </p:txBody>
      </p:sp>
      <p:sp>
        <p:nvSpPr>
          <p:cNvPr id="789" name="Google Shape;789;p83"/>
          <p:cNvSpPr txBox="1"/>
          <p:nvPr/>
        </p:nvSpPr>
        <p:spPr>
          <a:xfrm>
            <a:off x="4644475" y="3449488"/>
            <a:ext cx="1099200" cy="8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700">
                <a:solidFill>
                  <a:schemeClr val="accent1"/>
                </a:solidFill>
                <a:latin typeface="Poppins Black"/>
                <a:ea typeface="Poppins Black"/>
                <a:cs typeface="Poppins Black"/>
                <a:sym typeface="Poppins Black"/>
              </a:rPr>
              <a:t>04</a:t>
            </a:r>
            <a:endParaRPr sz="100"/>
          </a:p>
        </p:txBody>
      </p:sp>
      <p:sp>
        <p:nvSpPr>
          <p:cNvPr id="790" name="Google Shape;790;p83"/>
          <p:cNvSpPr txBox="1"/>
          <p:nvPr>
            <p:ph idx="2" type="title"/>
          </p:nvPr>
        </p:nvSpPr>
        <p:spPr>
          <a:xfrm>
            <a:off x="5542500" y="3473163"/>
            <a:ext cx="1222500" cy="3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Algorithms</a:t>
            </a:r>
            <a:endParaRPr sz="1600"/>
          </a:p>
        </p:txBody>
      </p:sp>
      <p:sp>
        <p:nvSpPr>
          <p:cNvPr id="791" name="Google Shape;791;p83"/>
          <p:cNvSpPr txBox="1"/>
          <p:nvPr>
            <p:ph idx="3" type="subTitle"/>
          </p:nvPr>
        </p:nvSpPr>
        <p:spPr>
          <a:xfrm>
            <a:off x="5542500" y="3784225"/>
            <a:ext cx="1222500" cy="3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00"/>
              <a:t>Models</a:t>
            </a:r>
            <a:endParaRPr sz="900"/>
          </a:p>
          <a:p>
            <a:pPr indent="0" lvl="0" marL="0" rtl="0" algn="l">
              <a:spcBef>
                <a:spcPts val="0"/>
              </a:spcBef>
              <a:spcAft>
                <a:spcPts val="0"/>
              </a:spcAft>
              <a:buNone/>
            </a:pPr>
            <a:r>
              <a:rPr lang="en" sz="900"/>
              <a:t>Pipelines</a:t>
            </a:r>
            <a:endParaRPr sz="900"/>
          </a:p>
          <a:p>
            <a:pPr indent="0" lvl="0" marL="0" rtl="0" algn="l">
              <a:spcBef>
                <a:spcPts val="0"/>
              </a:spcBef>
              <a:spcAft>
                <a:spcPts val="0"/>
              </a:spcAft>
              <a:buNone/>
            </a:pPr>
            <a:r>
              <a:rPr lang="en" sz="900"/>
              <a:t>Crossfold Validation</a:t>
            </a:r>
            <a:endParaRPr sz="900"/>
          </a:p>
        </p:txBody>
      </p:sp>
      <p:sp>
        <p:nvSpPr>
          <p:cNvPr id="792" name="Google Shape;792;p83"/>
          <p:cNvSpPr/>
          <p:nvPr/>
        </p:nvSpPr>
        <p:spPr>
          <a:xfrm>
            <a:off x="6145100" y="4267700"/>
            <a:ext cx="2582400" cy="715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5800"/>
          </a:p>
        </p:txBody>
      </p:sp>
      <p:sp>
        <p:nvSpPr>
          <p:cNvPr id="793" name="Google Shape;793;p83"/>
          <p:cNvSpPr txBox="1"/>
          <p:nvPr/>
        </p:nvSpPr>
        <p:spPr>
          <a:xfrm>
            <a:off x="6185475" y="4251700"/>
            <a:ext cx="1099200" cy="8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700">
                <a:solidFill>
                  <a:schemeClr val="accent1"/>
                </a:solidFill>
                <a:latin typeface="Poppins Black"/>
                <a:ea typeface="Poppins Black"/>
                <a:cs typeface="Poppins Black"/>
                <a:sym typeface="Poppins Black"/>
              </a:rPr>
              <a:t>05</a:t>
            </a:r>
            <a:endParaRPr sz="100"/>
          </a:p>
        </p:txBody>
      </p:sp>
      <p:sp>
        <p:nvSpPr>
          <p:cNvPr id="794" name="Google Shape;794;p83"/>
          <p:cNvSpPr txBox="1"/>
          <p:nvPr>
            <p:ph idx="2" type="title"/>
          </p:nvPr>
        </p:nvSpPr>
        <p:spPr>
          <a:xfrm>
            <a:off x="7083502" y="4275376"/>
            <a:ext cx="1885800" cy="3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Challenges</a:t>
            </a:r>
            <a:endParaRPr sz="1600"/>
          </a:p>
        </p:txBody>
      </p:sp>
      <p:sp>
        <p:nvSpPr>
          <p:cNvPr id="795" name="Google Shape;795;p83"/>
          <p:cNvSpPr txBox="1"/>
          <p:nvPr>
            <p:ph idx="3" type="subTitle"/>
          </p:nvPr>
        </p:nvSpPr>
        <p:spPr>
          <a:xfrm>
            <a:off x="7083512" y="4572269"/>
            <a:ext cx="1492800" cy="3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00"/>
              <a:t>Performance</a:t>
            </a:r>
            <a:endParaRPr sz="900"/>
          </a:p>
          <a:p>
            <a:pPr indent="0" lvl="0" marL="0" rtl="0" algn="l">
              <a:spcBef>
                <a:spcPts val="0"/>
              </a:spcBef>
              <a:spcAft>
                <a:spcPts val="0"/>
              </a:spcAft>
              <a:buNone/>
            </a:pPr>
            <a:r>
              <a:rPr lang="en" sz="900"/>
              <a:t>Scalability</a:t>
            </a:r>
            <a:endParaRPr sz="900"/>
          </a:p>
          <a:p>
            <a:pPr indent="0" lvl="0" marL="0" rtl="0" algn="l">
              <a:spcBef>
                <a:spcPts val="0"/>
              </a:spcBef>
              <a:spcAft>
                <a:spcPts val="0"/>
              </a:spcAft>
              <a:buNone/>
            </a:pPr>
            <a:r>
              <a:rPr lang="en" sz="900"/>
              <a:t>Debugging</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799" name="Shape 799"/>
        <p:cNvGrpSpPr/>
        <p:nvPr/>
      </p:nvGrpSpPr>
      <p:grpSpPr>
        <a:xfrm>
          <a:off x="0" y="0"/>
          <a:ext cx="0" cy="0"/>
          <a:chOff x="0" y="0"/>
          <a:chExt cx="0" cy="0"/>
        </a:xfrm>
      </p:grpSpPr>
      <p:sp>
        <p:nvSpPr>
          <p:cNvPr id="800" name="Google Shape;800;p84"/>
          <p:cNvSpPr txBox="1"/>
          <p:nvPr/>
        </p:nvSpPr>
        <p:spPr>
          <a:xfrm>
            <a:off x="1700125" y="3202625"/>
            <a:ext cx="5509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Lato"/>
                <a:ea typeface="Lato"/>
                <a:cs typeface="Lato"/>
                <a:sym typeface="Lato"/>
              </a:rPr>
              <a:t>Flight Delay Prediction as a Binary Classification Problem</a:t>
            </a:r>
            <a:endParaRPr sz="1500">
              <a:latin typeface="Lato"/>
              <a:ea typeface="Lato"/>
              <a:cs typeface="Lato"/>
              <a:sym typeface="Lato"/>
            </a:endParaRPr>
          </a:p>
        </p:txBody>
      </p:sp>
      <p:sp>
        <p:nvSpPr>
          <p:cNvPr id="801" name="Google Shape;801;p84"/>
          <p:cNvSpPr txBox="1"/>
          <p:nvPr/>
        </p:nvSpPr>
        <p:spPr>
          <a:xfrm>
            <a:off x="688675" y="1280775"/>
            <a:ext cx="75324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Predict a 15-min or longer departure delay, given information available 2 hours before the scheduled departure</a:t>
            </a:r>
            <a:endParaRPr i="1" sz="3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05" name="Shape 805"/>
        <p:cNvGrpSpPr/>
        <p:nvPr/>
      </p:nvGrpSpPr>
      <p:grpSpPr>
        <a:xfrm>
          <a:off x="0" y="0"/>
          <a:ext cx="0" cy="0"/>
          <a:chOff x="0" y="0"/>
          <a:chExt cx="0" cy="0"/>
        </a:xfrm>
      </p:grpSpPr>
      <p:sp>
        <p:nvSpPr>
          <p:cNvPr id="806" name="Google Shape;806;p85"/>
          <p:cNvSpPr txBox="1"/>
          <p:nvPr/>
        </p:nvSpPr>
        <p:spPr>
          <a:xfrm>
            <a:off x="698225" y="9938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Business Problem and Metrics</a:t>
            </a:r>
            <a:endParaRPr i="1" sz="3000">
              <a:latin typeface="Lato"/>
              <a:ea typeface="Lato"/>
              <a:cs typeface="Lato"/>
              <a:sym typeface="Lato"/>
            </a:endParaRPr>
          </a:p>
        </p:txBody>
      </p:sp>
      <p:sp>
        <p:nvSpPr>
          <p:cNvPr id="807" name="Google Shape;807;p85"/>
          <p:cNvSpPr txBox="1"/>
          <p:nvPr/>
        </p:nvSpPr>
        <p:spPr>
          <a:xfrm>
            <a:off x="992350" y="1958950"/>
            <a:ext cx="28719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500">
                <a:latin typeface="Lato"/>
                <a:ea typeface="Lato"/>
                <a:cs typeface="Lato"/>
                <a:sym typeface="Lato"/>
              </a:rPr>
              <a:t>False Positives are more dangerous than False Negatives</a:t>
            </a:r>
            <a:endParaRPr sz="1500">
              <a:latin typeface="Lato"/>
              <a:ea typeface="Lato"/>
              <a:cs typeface="Lato"/>
              <a:sym typeface="Lato"/>
            </a:endParaRPr>
          </a:p>
          <a:p>
            <a:pPr indent="0" lvl="0" marL="0" rtl="0" algn="r">
              <a:spcBef>
                <a:spcPts val="0"/>
              </a:spcBef>
              <a:spcAft>
                <a:spcPts val="0"/>
              </a:spcAft>
              <a:buNone/>
            </a:pPr>
            <a:r>
              <a:t/>
            </a:r>
            <a:endParaRPr sz="1500">
              <a:latin typeface="Lato"/>
              <a:ea typeface="Lato"/>
              <a:cs typeface="Lato"/>
              <a:sym typeface="Lato"/>
            </a:endParaRPr>
          </a:p>
          <a:p>
            <a:pPr indent="0" lvl="0" marL="0" rtl="0" algn="r">
              <a:spcBef>
                <a:spcPts val="0"/>
              </a:spcBef>
              <a:spcAft>
                <a:spcPts val="0"/>
              </a:spcAft>
              <a:buNone/>
            </a:pPr>
            <a:r>
              <a:rPr lang="en" sz="1500">
                <a:latin typeface="Lato"/>
                <a:ea typeface="Lato"/>
                <a:cs typeface="Lato"/>
                <a:sym typeface="Lato"/>
              </a:rPr>
              <a:t>A False Negative is not worse than the status quo (unpredictable delay)</a:t>
            </a:r>
            <a:endParaRPr sz="1500">
              <a:latin typeface="Lato"/>
              <a:ea typeface="Lato"/>
              <a:cs typeface="Lato"/>
              <a:sym typeface="Lato"/>
            </a:endParaRPr>
          </a:p>
        </p:txBody>
      </p:sp>
      <p:sp>
        <p:nvSpPr>
          <p:cNvPr id="808" name="Google Shape;808;p85"/>
          <p:cNvSpPr/>
          <p:nvPr/>
        </p:nvSpPr>
        <p:spPr>
          <a:xfrm>
            <a:off x="4034075" y="2238850"/>
            <a:ext cx="860700" cy="10101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9" name="Google Shape;809;p85"/>
          <p:cNvGrpSpPr/>
          <p:nvPr/>
        </p:nvGrpSpPr>
        <p:grpSpPr>
          <a:xfrm>
            <a:off x="5064600" y="2362875"/>
            <a:ext cx="2603100" cy="762050"/>
            <a:chOff x="5499175" y="2181950"/>
            <a:chExt cx="2603100" cy="762050"/>
          </a:xfrm>
        </p:grpSpPr>
        <p:sp>
          <p:nvSpPr>
            <p:cNvPr id="810" name="Google Shape;810;p85"/>
            <p:cNvSpPr txBox="1"/>
            <p:nvPr/>
          </p:nvSpPr>
          <p:spPr>
            <a:xfrm>
              <a:off x="5499175" y="2362875"/>
              <a:ext cx="6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a:t>
              </a:r>
              <a:r>
                <a:rPr baseline="-25000" lang="en">
                  <a:latin typeface="Lato"/>
                  <a:ea typeface="Lato"/>
                  <a:cs typeface="Lato"/>
                  <a:sym typeface="Lato"/>
                </a:rPr>
                <a:t>β</a:t>
              </a:r>
              <a:r>
                <a:rPr lang="en">
                  <a:latin typeface="Lato"/>
                  <a:ea typeface="Lato"/>
                  <a:cs typeface="Lato"/>
                  <a:sym typeface="Lato"/>
                </a:rPr>
                <a:t> = </a:t>
              </a:r>
              <a:endParaRPr>
                <a:latin typeface="Lato"/>
                <a:ea typeface="Lato"/>
                <a:cs typeface="Lato"/>
                <a:sym typeface="Lato"/>
              </a:endParaRPr>
            </a:p>
          </p:txBody>
        </p:sp>
        <p:grpSp>
          <p:nvGrpSpPr>
            <p:cNvPr id="811" name="Google Shape;811;p85"/>
            <p:cNvGrpSpPr/>
            <p:nvPr/>
          </p:nvGrpSpPr>
          <p:grpSpPr>
            <a:xfrm>
              <a:off x="5854375" y="2181950"/>
              <a:ext cx="2247900" cy="762050"/>
              <a:chOff x="5854375" y="2181950"/>
              <a:chExt cx="2247900" cy="762050"/>
            </a:xfrm>
          </p:grpSpPr>
          <p:cxnSp>
            <p:nvCxnSpPr>
              <p:cNvPr id="812" name="Google Shape;812;p85"/>
              <p:cNvCxnSpPr/>
              <p:nvPr/>
            </p:nvCxnSpPr>
            <p:spPr>
              <a:xfrm flipH="1" rot="10800000">
                <a:off x="5931325" y="2563350"/>
                <a:ext cx="2094000" cy="8400"/>
              </a:xfrm>
              <a:prstGeom prst="straightConnector1">
                <a:avLst/>
              </a:prstGeom>
              <a:noFill/>
              <a:ln cap="flat" cmpd="sng" w="9525">
                <a:solidFill>
                  <a:schemeClr val="lt2"/>
                </a:solidFill>
                <a:prstDash val="solid"/>
                <a:round/>
                <a:headEnd len="med" w="med" type="none"/>
                <a:tailEnd len="med" w="med" type="none"/>
              </a:ln>
            </p:spPr>
          </p:cxnSp>
          <p:sp>
            <p:nvSpPr>
              <p:cNvPr id="813" name="Google Shape;813;p85"/>
              <p:cNvSpPr txBox="1"/>
              <p:nvPr/>
            </p:nvSpPr>
            <p:spPr>
              <a:xfrm>
                <a:off x="5854375" y="2181950"/>
                <a:ext cx="224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(1+β</a:t>
                </a:r>
                <a:r>
                  <a:rPr baseline="30000" lang="en">
                    <a:latin typeface="Lato"/>
                    <a:ea typeface="Lato"/>
                    <a:cs typeface="Lato"/>
                    <a:sym typeface="Lato"/>
                  </a:rPr>
                  <a:t>2</a:t>
                </a:r>
                <a:r>
                  <a:rPr lang="en">
                    <a:latin typeface="Lato"/>
                    <a:ea typeface="Lato"/>
                    <a:cs typeface="Lato"/>
                    <a:sym typeface="Lato"/>
                  </a:rPr>
                  <a:t>) · (</a:t>
                </a:r>
                <a:r>
                  <a:rPr i="1" lang="en">
                    <a:latin typeface="Lato"/>
                    <a:ea typeface="Lato"/>
                    <a:cs typeface="Lato"/>
                    <a:sym typeface="Lato"/>
                  </a:rPr>
                  <a:t>Precision</a:t>
                </a:r>
                <a:r>
                  <a:rPr lang="en">
                    <a:latin typeface="Lato"/>
                    <a:ea typeface="Lato"/>
                    <a:cs typeface="Lato"/>
                    <a:sym typeface="Lato"/>
                  </a:rPr>
                  <a:t> · </a:t>
                </a:r>
                <a:r>
                  <a:rPr i="1" lang="en">
                    <a:latin typeface="Lato"/>
                    <a:ea typeface="Lato"/>
                    <a:cs typeface="Lato"/>
                    <a:sym typeface="Lato"/>
                  </a:rPr>
                  <a:t>Recall</a:t>
                </a:r>
                <a:r>
                  <a:rPr lang="en">
                    <a:latin typeface="Lato"/>
                    <a:ea typeface="Lato"/>
                    <a:cs typeface="Lato"/>
                    <a:sym typeface="Lato"/>
                  </a:rPr>
                  <a:t>)</a:t>
                </a:r>
                <a:endParaRPr>
                  <a:latin typeface="Lato"/>
                  <a:ea typeface="Lato"/>
                  <a:cs typeface="Lato"/>
                  <a:sym typeface="Lato"/>
                </a:endParaRPr>
              </a:p>
            </p:txBody>
          </p:sp>
          <p:sp>
            <p:nvSpPr>
              <p:cNvPr id="814" name="Google Shape;814;p85"/>
              <p:cNvSpPr txBox="1"/>
              <p:nvPr/>
            </p:nvSpPr>
            <p:spPr>
              <a:xfrm>
                <a:off x="5995525" y="2543800"/>
                <a:ext cx="196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(β</a:t>
                </a:r>
                <a:r>
                  <a:rPr baseline="30000" lang="en">
                    <a:latin typeface="Lato"/>
                    <a:ea typeface="Lato"/>
                    <a:cs typeface="Lato"/>
                    <a:sym typeface="Lato"/>
                  </a:rPr>
                  <a:t>2</a:t>
                </a:r>
                <a:r>
                  <a:rPr lang="en">
                    <a:latin typeface="Lato"/>
                    <a:ea typeface="Lato"/>
                    <a:cs typeface="Lato"/>
                    <a:sym typeface="Lato"/>
                  </a:rPr>
                  <a:t> · </a:t>
                </a:r>
                <a:r>
                  <a:rPr i="1" lang="en">
                    <a:latin typeface="Lato"/>
                    <a:ea typeface="Lato"/>
                    <a:cs typeface="Lato"/>
                    <a:sym typeface="Lato"/>
                  </a:rPr>
                  <a:t>Precision</a:t>
                </a:r>
                <a:r>
                  <a:rPr lang="en">
                    <a:latin typeface="Lato"/>
                    <a:ea typeface="Lato"/>
                    <a:cs typeface="Lato"/>
                    <a:sym typeface="Lato"/>
                  </a:rPr>
                  <a:t> + </a:t>
                </a:r>
                <a:r>
                  <a:rPr i="1" lang="en">
                    <a:latin typeface="Lato"/>
                    <a:ea typeface="Lato"/>
                    <a:cs typeface="Lato"/>
                    <a:sym typeface="Lato"/>
                  </a:rPr>
                  <a:t>Recall</a:t>
                </a:r>
                <a:r>
                  <a:rPr lang="en">
                    <a:latin typeface="Lato"/>
                    <a:ea typeface="Lato"/>
                    <a:cs typeface="Lato"/>
                    <a:sym typeface="Lato"/>
                  </a:rPr>
                  <a:t>)</a:t>
                </a:r>
                <a:endParaRPr>
                  <a:latin typeface="Lato"/>
                  <a:ea typeface="Lato"/>
                  <a:cs typeface="Lato"/>
                  <a:sym typeface="Lato"/>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86"/>
          <p:cNvSpPr txBox="1"/>
          <p:nvPr/>
        </p:nvSpPr>
        <p:spPr>
          <a:xfrm>
            <a:off x="698225" y="4604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Datasets</a:t>
            </a:r>
            <a:endParaRPr i="1" sz="3000">
              <a:latin typeface="Lato"/>
              <a:ea typeface="Lato"/>
              <a:cs typeface="Lato"/>
              <a:sym typeface="Lato"/>
            </a:endParaRPr>
          </a:p>
        </p:txBody>
      </p:sp>
      <p:pic>
        <p:nvPicPr>
          <p:cNvPr id="820" name="Google Shape;820;p86"/>
          <p:cNvPicPr preferRelativeResize="0"/>
          <p:nvPr/>
        </p:nvPicPr>
        <p:blipFill>
          <a:blip r:embed="rId3">
            <a:alphaModFix/>
          </a:blip>
          <a:stretch>
            <a:fillRect/>
          </a:stretch>
        </p:blipFill>
        <p:spPr>
          <a:xfrm>
            <a:off x="403962" y="299750"/>
            <a:ext cx="8336077" cy="4277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24" name="Shape 824"/>
        <p:cNvGrpSpPr/>
        <p:nvPr/>
      </p:nvGrpSpPr>
      <p:grpSpPr>
        <a:xfrm>
          <a:off x="0" y="0"/>
          <a:ext cx="0" cy="0"/>
          <a:chOff x="0" y="0"/>
          <a:chExt cx="0" cy="0"/>
        </a:xfrm>
      </p:grpSpPr>
      <p:sp>
        <p:nvSpPr>
          <p:cNvPr id="825" name="Google Shape;825;p87"/>
          <p:cNvSpPr txBox="1"/>
          <p:nvPr>
            <p:ph idx="1" type="subTitle"/>
          </p:nvPr>
        </p:nvSpPr>
        <p:spPr>
          <a:xfrm>
            <a:off x="752950" y="2252600"/>
            <a:ext cx="3159300" cy="18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Flights Data</a:t>
            </a:r>
            <a:endParaRPr/>
          </a:p>
          <a:p>
            <a:pPr indent="-317500" lvl="0" marL="457200" rtl="0" algn="l">
              <a:spcBef>
                <a:spcPts val="0"/>
              </a:spcBef>
              <a:spcAft>
                <a:spcPts val="0"/>
              </a:spcAft>
              <a:buClr>
                <a:schemeClr val="dk2"/>
              </a:buClr>
              <a:buSzPts val="1400"/>
              <a:buChar char="●"/>
            </a:pPr>
            <a:r>
              <a:rPr lang="en"/>
              <a:t>Downloaded monthly CSVs for 2020 and 2021 (from BTS)</a:t>
            </a:r>
            <a:endParaRPr/>
          </a:p>
          <a:p>
            <a:pPr indent="-317500" lvl="0" marL="457200" rtl="0" algn="l">
              <a:spcBef>
                <a:spcPts val="0"/>
              </a:spcBef>
              <a:spcAft>
                <a:spcPts val="0"/>
              </a:spcAft>
              <a:buClr>
                <a:schemeClr val="dk2"/>
              </a:buClr>
              <a:buSzPts val="1400"/>
              <a:buChar char="●"/>
            </a:pPr>
            <a:r>
              <a:rPr lang="en"/>
              <a:t>10 million new flights</a:t>
            </a:r>
            <a:endParaRPr/>
          </a:p>
          <a:p>
            <a:pPr indent="-317500" lvl="0" marL="457200" rtl="0" algn="l">
              <a:spcBef>
                <a:spcPts val="0"/>
              </a:spcBef>
              <a:spcAft>
                <a:spcPts val="0"/>
              </a:spcAft>
              <a:buClr>
                <a:schemeClr val="dk2"/>
              </a:buClr>
              <a:buSzPts val="1400"/>
              <a:buChar char="●"/>
            </a:pPr>
            <a:r>
              <a:rPr lang="en"/>
              <a:t>Emergence of smaller, regional airports - will explore more later</a:t>
            </a:r>
            <a:endParaRPr/>
          </a:p>
          <a:p>
            <a:pPr indent="0" lvl="0" marL="0" rtl="0" algn="l">
              <a:spcBef>
                <a:spcPts val="0"/>
              </a:spcBef>
              <a:spcAft>
                <a:spcPts val="0"/>
              </a:spcAft>
              <a:buNone/>
            </a:pPr>
            <a:r>
              <a:t/>
            </a:r>
            <a:endParaRPr/>
          </a:p>
        </p:txBody>
      </p:sp>
      <p:sp>
        <p:nvSpPr>
          <p:cNvPr id="826" name="Google Shape;826;p87"/>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2020 &amp; 2021 DATA</a:t>
            </a:r>
            <a:endParaRPr/>
          </a:p>
        </p:txBody>
      </p:sp>
      <p:sp>
        <p:nvSpPr>
          <p:cNvPr id="827" name="Google Shape;827;p87"/>
          <p:cNvSpPr txBox="1"/>
          <p:nvPr>
            <p:ph idx="1" type="subTitle"/>
          </p:nvPr>
        </p:nvSpPr>
        <p:spPr>
          <a:xfrm>
            <a:off x="4826800" y="2252600"/>
            <a:ext cx="4053900" cy="24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Weather Data</a:t>
            </a:r>
            <a:endParaRPr b="1" sz="1800"/>
          </a:p>
          <a:p>
            <a:pPr indent="-317500" lvl="0" marL="457200" rtl="0" algn="l">
              <a:spcBef>
                <a:spcPts val="0"/>
              </a:spcBef>
              <a:spcAft>
                <a:spcPts val="0"/>
              </a:spcAft>
              <a:buClr>
                <a:schemeClr val="dk2"/>
              </a:buClr>
              <a:buSzPts val="1400"/>
              <a:buChar char="●"/>
            </a:pPr>
            <a:r>
              <a:rPr lang="en"/>
              <a:t>2015-2021 data from </a:t>
            </a:r>
            <a:r>
              <a:rPr lang="en"/>
              <a:t>Local Climatological Data</a:t>
            </a:r>
            <a:endParaRPr/>
          </a:p>
          <a:p>
            <a:pPr indent="-317500" lvl="0" marL="457200" rtl="0" algn="l">
              <a:spcBef>
                <a:spcPts val="0"/>
              </a:spcBef>
              <a:spcAft>
                <a:spcPts val="0"/>
              </a:spcAft>
              <a:buClr>
                <a:schemeClr val="dk2"/>
              </a:buClr>
              <a:buSzPts val="1400"/>
              <a:buChar char="●"/>
            </a:pPr>
            <a:r>
              <a:rPr lang="en"/>
              <a:t>Derived 40 features from 123 columns</a:t>
            </a:r>
            <a:endParaRPr/>
          </a:p>
          <a:p>
            <a:pPr indent="-317500" lvl="0" marL="457200" rtl="0" algn="l">
              <a:spcBef>
                <a:spcPts val="0"/>
              </a:spcBef>
              <a:spcAft>
                <a:spcPts val="0"/>
              </a:spcAft>
              <a:buClr>
                <a:schemeClr val="dk2"/>
              </a:buClr>
              <a:buSzPts val="1400"/>
              <a:buChar char="●"/>
            </a:pPr>
            <a:r>
              <a:rPr lang="en"/>
              <a:t>Reduced weather stations (12,000 to 710),</a:t>
            </a:r>
            <a:r>
              <a:rPr lang="en"/>
              <a:t> </a:t>
            </a:r>
            <a:endParaRPr/>
          </a:p>
          <a:p>
            <a:pPr indent="0" lvl="0" marL="457200" rtl="0" algn="l">
              <a:spcBef>
                <a:spcPts val="0"/>
              </a:spcBef>
              <a:spcAft>
                <a:spcPts val="0"/>
              </a:spcAft>
              <a:buNone/>
            </a:pPr>
            <a:r>
              <a:rPr lang="en"/>
              <a:t>improving join time</a:t>
            </a:r>
            <a:endParaRPr/>
          </a:p>
          <a:p>
            <a:pPr indent="-317500" lvl="0" marL="457200" rtl="0" algn="l">
              <a:spcBef>
                <a:spcPts val="0"/>
              </a:spcBef>
              <a:spcAft>
                <a:spcPts val="0"/>
              </a:spcAft>
              <a:buClr>
                <a:schemeClr val="dk2"/>
              </a:buClr>
              <a:buSzPts val="1400"/>
              <a:buChar char="●"/>
            </a:pPr>
            <a:r>
              <a:rPr lang="en"/>
              <a:t>11.8</a:t>
            </a:r>
            <a:r>
              <a:rPr lang="en"/>
              <a:t> million weather records in 2020 &amp; 2021 - 41 million records total</a:t>
            </a:r>
            <a:endParaRPr/>
          </a:p>
        </p:txBody>
      </p:sp>
      <p:grpSp>
        <p:nvGrpSpPr>
          <p:cNvPr id="828" name="Google Shape;828;p87"/>
          <p:cNvGrpSpPr/>
          <p:nvPr/>
        </p:nvGrpSpPr>
        <p:grpSpPr>
          <a:xfrm>
            <a:off x="1808377" y="1167845"/>
            <a:ext cx="5527251" cy="835892"/>
            <a:chOff x="238125" y="2506075"/>
            <a:chExt cx="7115411" cy="673075"/>
          </a:xfrm>
        </p:grpSpPr>
        <p:sp>
          <p:nvSpPr>
            <p:cNvPr id="829" name="Google Shape;829;p8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 </a:t>
              </a:r>
              <a:r>
                <a:rPr b="1" lang="en">
                  <a:solidFill>
                    <a:schemeClr val="dk2"/>
                  </a:solidFill>
                  <a:latin typeface="Lato"/>
                  <a:ea typeface="Lato"/>
                  <a:cs typeface="Lato"/>
                  <a:sym typeface="Lato"/>
                </a:rPr>
                <a:t>Download</a:t>
              </a:r>
              <a:endParaRPr b="1">
                <a:solidFill>
                  <a:schemeClr val="dk2"/>
                </a:solidFill>
                <a:latin typeface="Lato"/>
                <a:ea typeface="Lato"/>
                <a:cs typeface="Lato"/>
                <a:sym typeface="Lato"/>
              </a:endParaRPr>
            </a:p>
          </p:txBody>
        </p:sp>
        <p:sp>
          <p:nvSpPr>
            <p:cNvPr id="830" name="Google Shape;830;p8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272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EDA</a:t>
              </a:r>
              <a:endParaRPr b="1">
                <a:solidFill>
                  <a:schemeClr val="dk2"/>
                </a:solidFill>
                <a:latin typeface="Lato"/>
                <a:ea typeface="Lato"/>
                <a:cs typeface="Lato"/>
                <a:sym typeface="Lato"/>
              </a:endParaRPr>
            </a:p>
          </p:txBody>
        </p:sp>
        <p:sp>
          <p:nvSpPr>
            <p:cNvPr id="831" name="Google Shape;831;p87"/>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Clean</a:t>
              </a:r>
              <a:endParaRPr b="1">
                <a:solidFill>
                  <a:schemeClr val="dk2"/>
                </a:solidFill>
                <a:latin typeface="Lato"/>
                <a:ea typeface="Lato"/>
                <a:cs typeface="Lato"/>
                <a:sym typeface="Lato"/>
              </a:endParaRPr>
            </a:p>
          </p:txBody>
        </p:sp>
        <p:sp>
          <p:nvSpPr>
            <p:cNvPr id="832" name="Google Shape;832;p87"/>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EDA</a:t>
              </a:r>
              <a:endParaRPr b="1">
                <a:solidFill>
                  <a:schemeClr val="dk2"/>
                </a:solidFill>
                <a:latin typeface="Lato"/>
                <a:ea typeface="Lato"/>
                <a:cs typeface="Lato"/>
                <a:sym typeface="Lato"/>
              </a:endParaRPr>
            </a:p>
          </p:txBody>
        </p:sp>
        <p:sp>
          <p:nvSpPr>
            <p:cNvPr id="833" name="Google Shape;833;p87"/>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F797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Join</a:t>
              </a:r>
              <a:endParaRPr b="1">
                <a:solidFill>
                  <a:schemeClr val="dk2"/>
                </a:solidFill>
                <a:latin typeface="Lato"/>
                <a:ea typeface="Lato"/>
                <a:cs typeface="Lato"/>
                <a:sym typeface="Lato"/>
              </a:endParaRPr>
            </a:p>
          </p:txBody>
        </p:sp>
      </p:grpSp>
      <p:sp>
        <p:nvSpPr>
          <p:cNvPr id="834" name="Google Shape;834;p87"/>
          <p:cNvSpPr txBox="1"/>
          <p:nvPr/>
        </p:nvSpPr>
        <p:spPr>
          <a:xfrm>
            <a:off x="1105775" y="4207700"/>
            <a:ext cx="4305300" cy="446400"/>
          </a:xfrm>
          <a:prstGeom prst="rect">
            <a:avLst/>
          </a:prstGeom>
          <a:no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2"/>
                </a:solidFill>
                <a:latin typeface="Lato"/>
                <a:ea typeface="Lato"/>
                <a:cs typeface="Lato"/>
                <a:sym typeface="Lato"/>
              </a:rPr>
              <a:t>Full dataset j</a:t>
            </a:r>
            <a:r>
              <a:rPr b="1" lang="en" sz="1700">
                <a:solidFill>
                  <a:schemeClr val="dk2"/>
                </a:solidFill>
                <a:latin typeface="Lato"/>
                <a:ea typeface="Lato"/>
                <a:cs typeface="Lato"/>
                <a:sym typeface="Lato"/>
              </a:rPr>
              <a:t>oin time under 25 minutes</a:t>
            </a:r>
            <a:endParaRPr b="1"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38" name="Shape 838"/>
        <p:cNvGrpSpPr/>
        <p:nvPr/>
      </p:nvGrpSpPr>
      <p:grpSpPr>
        <a:xfrm>
          <a:off x="0" y="0"/>
          <a:ext cx="0" cy="0"/>
          <a:chOff x="0" y="0"/>
          <a:chExt cx="0" cy="0"/>
        </a:xfrm>
      </p:grpSpPr>
      <p:sp>
        <p:nvSpPr>
          <p:cNvPr id="839" name="Google Shape;839;p88"/>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EDA</a:t>
            </a:r>
            <a:endParaRPr/>
          </a:p>
        </p:txBody>
      </p:sp>
      <p:sp>
        <p:nvSpPr>
          <p:cNvPr id="840" name="Google Shape;840;p88"/>
          <p:cNvSpPr txBox="1"/>
          <p:nvPr>
            <p:ph idx="2" type="subTitle"/>
          </p:nvPr>
        </p:nvSpPr>
        <p:spPr>
          <a:xfrm>
            <a:off x="189600" y="1425300"/>
            <a:ext cx="2852100" cy="24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Nulls (96 Columns)</a:t>
            </a:r>
            <a:endParaRPr b="1" sz="1800"/>
          </a:p>
          <a:p>
            <a:pPr indent="-317500" lvl="0" marL="457200" rtl="0" algn="l">
              <a:spcBef>
                <a:spcPts val="0"/>
              </a:spcBef>
              <a:spcAft>
                <a:spcPts val="0"/>
              </a:spcAft>
              <a:buClr>
                <a:schemeClr val="dk2"/>
              </a:buClr>
              <a:buSzPts val="1400"/>
              <a:buChar char="●"/>
            </a:pPr>
            <a:r>
              <a:rPr lang="en"/>
              <a:t>44 Diversion Columns</a:t>
            </a:r>
            <a:endParaRPr b="1" sz="1800"/>
          </a:p>
          <a:p>
            <a:pPr indent="-317500" lvl="0" marL="457200" rtl="0" algn="l">
              <a:spcBef>
                <a:spcPts val="0"/>
              </a:spcBef>
              <a:spcAft>
                <a:spcPts val="0"/>
              </a:spcAft>
              <a:buClr>
                <a:schemeClr val="dk2"/>
              </a:buClr>
              <a:buSzPts val="1400"/>
              <a:buChar char="●"/>
            </a:pPr>
            <a:r>
              <a:rPr lang="en"/>
              <a:t>Average</a:t>
            </a:r>
            <a:endParaRPr/>
          </a:p>
          <a:p>
            <a:pPr indent="-317500" lvl="0" marL="457200" rtl="0" algn="l">
              <a:spcBef>
                <a:spcPts val="0"/>
              </a:spcBef>
              <a:spcAft>
                <a:spcPts val="0"/>
              </a:spcAft>
              <a:buClr>
                <a:schemeClr val="dk2"/>
              </a:buClr>
              <a:buSzPts val="1400"/>
              <a:buChar char="●"/>
            </a:pPr>
            <a:r>
              <a:rPr lang="en"/>
              <a:t>Drop</a:t>
            </a:r>
            <a:endParaRPr/>
          </a:p>
          <a:p>
            <a:pPr indent="-317500" lvl="0" marL="457200" rtl="0" algn="l">
              <a:spcBef>
                <a:spcPts val="0"/>
              </a:spcBef>
              <a:spcAft>
                <a:spcPts val="0"/>
              </a:spcAft>
              <a:buClr>
                <a:schemeClr val="dk2"/>
              </a:buClr>
              <a:buSzPts val="1400"/>
              <a:buChar char="●"/>
            </a:pPr>
            <a:r>
              <a:rPr lang="en"/>
              <a:t>Set to zero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Outliers</a:t>
            </a:r>
            <a:endParaRPr b="1" sz="1800"/>
          </a:p>
          <a:p>
            <a:pPr indent="-317500" lvl="0" marL="457200" rtl="0" algn="l">
              <a:spcBef>
                <a:spcPts val="0"/>
              </a:spcBef>
              <a:spcAft>
                <a:spcPts val="0"/>
              </a:spcAft>
              <a:buClr>
                <a:schemeClr val="dk2"/>
              </a:buClr>
              <a:buSzPts val="1400"/>
              <a:buChar char="●"/>
            </a:pPr>
            <a:r>
              <a:rPr lang="en"/>
              <a:t>Wind speed</a:t>
            </a:r>
            <a:endParaRPr/>
          </a:p>
          <a:p>
            <a:pPr indent="-317500" lvl="0" marL="457200" rtl="0" algn="l">
              <a:spcBef>
                <a:spcPts val="0"/>
              </a:spcBef>
              <a:spcAft>
                <a:spcPts val="0"/>
              </a:spcAft>
              <a:buClr>
                <a:schemeClr val="dk2"/>
              </a:buClr>
              <a:buSzPts val="1400"/>
              <a:buChar char="●"/>
            </a:pPr>
            <a:r>
              <a:rPr lang="en"/>
              <a:t>Visibility</a:t>
            </a:r>
            <a:endParaRPr/>
          </a:p>
          <a:p>
            <a:pPr indent="-317500" lvl="0" marL="457200" rtl="0" algn="l">
              <a:spcBef>
                <a:spcPts val="0"/>
              </a:spcBef>
              <a:spcAft>
                <a:spcPts val="0"/>
              </a:spcAft>
              <a:buClr>
                <a:schemeClr val="dk2"/>
              </a:buClr>
              <a:buSzPts val="1400"/>
              <a:buChar char="●"/>
            </a:pPr>
            <a:r>
              <a:rPr lang="en"/>
              <a:t>Precipitation</a:t>
            </a:r>
            <a:endParaRPr/>
          </a:p>
          <a:p>
            <a:pPr indent="0" lvl="0" marL="0" rtl="0" algn="l">
              <a:spcBef>
                <a:spcPts val="0"/>
              </a:spcBef>
              <a:spcAft>
                <a:spcPts val="0"/>
              </a:spcAft>
              <a:buNone/>
            </a:pPr>
            <a:r>
              <a:t/>
            </a:r>
            <a:endParaRPr b="1" sz="1800"/>
          </a:p>
        </p:txBody>
      </p:sp>
      <p:pic>
        <p:nvPicPr>
          <p:cNvPr id="841" name="Google Shape;841;p88"/>
          <p:cNvPicPr preferRelativeResize="0"/>
          <p:nvPr/>
        </p:nvPicPr>
        <p:blipFill rotWithShape="1">
          <a:blip r:embed="rId3">
            <a:alphaModFix/>
          </a:blip>
          <a:srcRect b="48455" l="46603" r="37776" t="21526"/>
          <a:stretch/>
        </p:blipFill>
        <p:spPr>
          <a:xfrm>
            <a:off x="6431200" y="1487538"/>
            <a:ext cx="2312174" cy="2168424"/>
          </a:xfrm>
          <a:prstGeom prst="rect">
            <a:avLst/>
          </a:prstGeom>
          <a:noFill/>
          <a:ln>
            <a:noFill/>
          </a:ln>
        </p:spPr>
      </p:pic>
      <p:graphicFrame>
        <p:nvGraphicFramePr>
          <p:cNvPr id="842" name="Google Shape;842;p88"/>
          <p:cNvGraphicFramePr/>
          <p:nvPr/>
        </p:nvGraphicFramePr>
        <p:xfrm>
          <a:off x="3114925" y="1628775"/>
          <a:ext cx="3000000" cy="3000000"/>
        </p:xfrm>
        <a:graphic>
          <a:graphicData uri="http://schemas.openxmlformats.org/drawingml/2006/table">
            <a:tbl>
              <a:tblPr>
                <a:noFill/>
                <a:tableStyleId>{24342FF7-C0DD-4864-BBB7-3B7C2B8947B1}</a:tableStyleId>
              </a:tblPr>
              <a:tblGrid>
                <a:gridCol w="1652475"/>
                <a:gridCol w="804475"/>
              </a:tblGrid>
              <a:tr h="200025">
                <a:tc>
                  <a:txBody>
                    <a:bodyPr/>
                    <a:lstStyle/>
                    <a:p>
                      <a:pPr indent="0" lvl="0" marL="0" rtl="0" algn="l">
                        <a:lnSpc>
                          <a:spcPct val="115000"/>
                        </a:lnSpc>
                        <a:spcBef>
                          <a:spcPts val="0"/>
                        </a:spcBef>
                        <a:spcAft>
                          <a:spcPts val="0"/>
                        </a:spcAft>
                        <a:buNone/>
                      </a:pPr>
                      <a:r>
                        <a:rPr lang="en" sz="1000"/>
                        <a:t>Column Name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Null 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DIV4_AIRPORT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31434425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DIV4_AIRPORT_ID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31434425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DIV4_AIRPORT_SEQ_ID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31434425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DIV4_WHEELS_ON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31434425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DIV4_TOTAL_GTIME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31434425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DIV4_LONGEST_GTIME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31434425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DIV4_WHEELS_OFF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31434425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DIV4_TAIL_NUM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31434425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46" name="Shape 846"/>
        <p:cNvGrpSpPr/>
        <p:nvPr/>
      </p:nvGrpSpPr>
      <p:grpSpPr>
        <a:xfrm>
          <a:off x="0" y="0"/>
          <a:ext cx="0" cy="0"/>
          <a:chOff x="0" y="0"/>
          <a:chExt cx="0" cy="0"/>
        </a:xfrm>
      </p:grpSpPr>
      <p:pic>
        <p:nvPicPr>
          <p:cNvPr id="847" name="Google Shape;847;p89"/>
          <p:cNvPicPr preferRelativeResize="0"/>
          <p:nvPr/>
        </p:nvPicPr>
        <p:blipFill>
          <a:blip r:embed="rId3">
            <a:alphaModFix/>
          </a:blip>
          <a:stretch>
            <a:fillRect/>
          </a:stretch>
        </p:blipFill>
        <p:spPr>
          <a:xfrm>
            <a:off x="381000" y="1335525"/>
            <a:ext cx="3905250" cy="2686050"/>
          </a:xfrm>
          <a:prstGeom prst="rect">
            <a:avLst/>
          </a:prstGeom>
          <a:noFill/>
          <a:ln>
            <a:noFill/>
          </a:ln>
        </p:spPr>
      </p:pic>
      <p:pic>
        <p:nvPicPr>
          <p:cNvPr id="848" name="Google Shape;848;p89"/>
          <p:cNvPicPr preferRelativeResize="0"/>
          <p:nvPr/>
        </p:nvPicPr>
        <p:blipFill>
          <a:blip r:embed="rId4">
            <a:alphaModFix/>
          </a:blip>
          <a:stretch>
            <a:fillRect/>
          </a:stretch>
        </p:blipFill>
        <p:spPr>
          <a:xfrm>
            <a:off x="4438650" y="1335525"/>
            <a:ext cx="3933825" cy="2647950"/>
          </a:xfrm>
          <a:prstGeom prst="rect">
            <a:avLst/>
          </a:prstGeom>
          <a:noFill/>
          <a:ln>
            <a:noFill/>
          </a:ln>
        </p:spPr>
      </p:pic>
      <p:sp>
        <p:nvSpPr>
          <p:cNvPr id="849" name="Google Shape;849;p89"/>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53" name="Shape 853"/>
        <p:cNvGrpSpPr/>
        <p:nvPr/>
      </p:nvGrpSpPr>
      <p:grpSpPr>
        <a:xfrm>
          <a:off x="0" y="0"/>
          <a:ext cx="0" cy="0"/>
          <a:chOff x="0" y="0"/>
          <a:chExt cx="0" cy="0"/>
        </a:xfrm>
      </p:grpSpPr>
      <p:sp>
        <p:nvSpPr>
          <p:cNvPr id="854" name="Google Shape;854;p90"/>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EDA</a:t>
            </a:r>
            <a:endParaRPr/>
          </a:p>
        </p:txBody>
      </p:sp>
      <p:pic>
        <p:nvPicPr>
          <p:cNvPr id="855" name="Google Shape;855;p90"/>
          <p:cNvPicPr preferRelativeResize="0"/>
          <p:nvPr/>
        </p:nvPicPr>
        <p:blipFill rotWithShape="1">
          <a:blip r:embed="rId3">
            <a:alphaModFix/>
          </a:blip>
          <a:srcRect b="0" l="1215" r="0" t="0"/>
          <a:stretch/>
        </p:blipFill>
        <p:spPr>
          <a:xfrm>
            <a:off x="4966150" y="1219200"/>
            <a:ext cx="3989424" cy="2705100"/>
          </a:xfrm>
          <a:prstGeom prst="rect">
            <a:avLst/>
          </a:prstGeom>
          <a:noFill/>
          <a:ln>
            <a:noFill/>
          </a:ln>
        </p:spPr>
      </p:pic>
      <p:pic>
        <p:nvPicPr>
          <p:cNvPr id="856" name="Google Shape;856;p90"/>
          <p:cNvPicPr preferRelativeResize="0"/>
          <p:nvPr/>
        </p:nvPicPr>
        <p:blipFill>
          <a:blip r:embed="rId4">
            <a:alphaModFix/>
          </a:blip>
          <a:stretch>
            <a:fillRect/>
          </a:stretch>
        </p:blipFill>
        <p:spPr>
          <a:xfrm>
            <a:off x="152400" y="1219200"/>
            <a:ext cx="4414180" cy="3765474"/>
          </a:xfrm>
          <a:prstGeom prst="rect">
            <a:avLst/>
          </a:prstGeom>
          <a:noFill/>
          <a:ln>
            <a:noFill/>
          </a:ln>
        </p:spPr>
      </p:pic>
      <p:pic>
        <p:nvPicPr>
          <p:cNvPr id="857" name="Google Shape;857;p90"/>
          <p:cNvPicPr preferRelativeResize="0"/>
          <p:nvPr/>
        </p:nvPicPr>
        <p:blipFill>
          <a:blip r:embed="rId5">
            <a:alphaModFix/>
          </a:blip>
          <a:stretch>
            <a:fillRect/>
          </a:stretch>
        </p:blipFill>
        <p:spPr>
          <a:xfrm>
            <a:off x="4979663" y="1252525"/>
            <a:ext cx="3962400" cy="263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