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6" r:id="rId3"/>
    <p:sldMasterId id="2147483727"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ato"/>
      <p:regular r:id="rId13"/>
      <p:bold r:id="rId14"/>
      <p:italic r:id="rId15"/>
      <p:boldItalic r:id="rId16"/>
    </p:embeddedFont>
    <p:embeddedFont>
      <p:font typeface="Bebas Neue"/>
      <p:regular r:id="rId17"/>
    </p:embeddedFont>
    <p:embeddedFont>
      <p:font typeface="Lato Black"/>
      <p:bold r:id="rId18"/>
      <p:boldItalic r:id="rId19"/>
    </p:embeddedFont>
    <p:embeddedFont>
      <p:font typeface="Poppins Medium"/>
      <p:regular r:id="rId20"/>
      <p:bold r:id="rId21"/>
      <p:italic r:id="rId22"/>
      <p:boldItalic r:id="rId23"/>
    </p:embeddedFont>
    <p:embeddedFont>
      <p:font typeface="Poppins Black"/>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Medium-regular.fntdata"/><Relationship Id="rId22" Type="http://schemas.openxmlformats.org/officeDocument/2006/relationships/font" Target="fonts/PoppinsMedium-italic.fntdata"/><Relationship Id="rId21" Type="http://schemas.openxmlformats.org/officeDocument/2006/relationships/font" Target="fonts/PoppinsMedium-bold.fntdata"/><Relationship Id="rId24" Type="http://schemas.openxmlformats.org/officeDocument/2006/relationships/font" Target="fonts/PoppinsBlack-bold.fntdata"/><Relationship Id="rId23" Type="http://schemas.openxmlformats.org/officeDocument/2006/relationships/font" Target="fonts/Poppins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Poppins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regular.fntdata"/><Relationship Id="rId12" Type="http://schemas.openxmlformats.org/officeDocument/2006/relationships/slide" Target="slides/slide7.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BebasNeue-regular.fntdata"/><Relationship Id="rId16" Type="http://schemas.openxmlformats.org/officeDocument/2006/relationships/font" Target="fonts/Lato-boldItalic.fntdata"/><Relationship Id="rId19" Type="http://schemas.openxmlformats.org/officeDocument/2006/relationships/font" Target="fonts/LatoBlack-boldItalic.fntdata"/><Relationship Id="rId18" Type="http://schemas.openxmlformats.org/officeDocument/2006/relationships/font" Target="fonts/La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f6178a98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f6178a98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[JEFF]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are a business that seeks to predict flight delays and sell these predictions to airlines. This is an important problem because flight delays cause billions of dollars in losses to airlines each year.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19ca618f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19ca618f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Using historical flight and weather information, our model will predict a 15-minute or longer delay for a departing flight 2 hours before</a:t>
            </a:r>
            <a:r>
              <a:rPr lang="en"/>
              <a:t> departure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Other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Target ___ market first, which helps us develop an evaluation metric for our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OLD:</a:t>
            </a:r>
            <a:endParaRPr/>
          </a:p>
          <a:p>
            <a:pPr indent="0" lvl="0" marL="0" rtl="0" algn="l">
              <a:spcBef>
                <a:spcPts val="0"/>
              </a:spcBef>
              <a:spcAft>
                <a:spcPts val="0"/>
              </a:spcAft>
              <a:buClr>
                <a:schemeClr val="dk1"/>
              </a:buClr>
              <a:buSzPts val="1100"/>
              <a:buFont typeface="Arial"/>
              <a:buNone/>
            </a:pPr>
            <a:r>
              <a:rPr lang="en">
                <a:solidFill>
                  <a:schemeClr val="dk1"/>
                </a:solidFill>
              </a:rPr>
              <a:t>Delayed flights have a financial and emotional impact on passengers, airlines and airports.  Several studies have quantified the financial impact in terms of billions of dollars, just in the United States.  While avoiding delays can be impossible, improving the ability to predict them can help mitigate consequences.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19ca618f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19ca618f7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[DANTE]</a:t>
            </a:r>
            <a:endParaRPr/>
          </a:p>
          <a:p>
            <a:pPr indent="0" lvl="0" marL="0" rtl="0" algn="l">
              <a:spcBef>
                <a:spcPts val="0"/>
              </a:spcBef>
              <a:spcAft>
                <a:spcPts val="0"/>
              </a:spcAft>
              <a:buNone/>
            </a:pPr>
            <a:r>
              <a:rPr lang="en"/>
              <a:t>“If you can’t measure it, it doesn’t perform.” -  Airlines will be more impacted by False Positives than Negatives; so we have chosen a F-beta score that </a:t>
            </a:r>
            <a:r>
              <a:rPr lang="en"/>
              <a:t>weights precision over recall.  Predicting on-time departure for a delayed flight would be no different than the status-quo, while predicting delay for a flight that leaves on-time could have damaging consequences in the event of containing measures being taken in response to our prediction.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Our airline clients want to avoid false positives, so we use a F-beta score that weights precision higher than recall.</a:t>
            </a:r>
            <a:endParaRPr/>
          </a:p>
          <a:p>
            <a:pPr indent="0" lvl="0" marL="0" rtl="0" algn="l">
              <a:spcBef>
                <a:spcPts val="0"/>
              </a:spcBef>
              <a:spcAft>
                <a:spcPts val="0"/>
              </a:spcAft>
              <a:buNone/>
            </a:pPr>
            <a:r>
              <a:rPr lang="en"/>
              <a:t>High false positive rate = delay mitigation processes might be more expensive than just living with the delay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19ca618f7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19ca618f7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graphic illustrates how we will be joining </a:t>
            </a:r>
            <a:r>
              <a:rPr lang="en">
                <a:solidFill>
                  <a:schemeClr val="dk1"/>
                </a:solidFill>
              </a:rPr>
              <a:t>multiple datasets. Our combined dataset has over 30 million flights between about 370 airports in the United States and 40 million weather observations from 700 weather stations.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Key points (for any questions):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Addressing Scale</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12,000 weather stations to 700 weather stations near 372 airports.</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630 million observations to about 40 million observations.</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31 million flights between 372 airports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Joins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IATA &lt;-&gt; ICAO, IANA for TZ.</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Ball Tree based KNN using latitude and longitude. Upto 5 weather stations within a 20 mile radius.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Date + hour of day as partition key.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19ca618f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19ca618f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a:p>
            <a:pPr indent="0" lvl="0" marL="0" rtl="0" algn="l">
              <a:spcBef>
                <a:spcPts val="0"/>
              </a:spcBef>
              <a:spcAft>
                <a:spcPts val="0"/>
              </a:spcAft>
              <a:buNone/>
            </a:pPr>
            <a:r>
              <a:rPr lang="en"/>
              <a:t>An initial exploration of the data shows an unbalanced dataset, with the majority of flights being on time.  Also, flights later in the day tend to be delayed more frequently.  This could be the result of delay propagation, which is not surprising since delayed flight arrival is a common cause for delayed </a:t>
            </a:r>
            <a:r>
              <a:rPr lang="en">
                <a:solidFill>
                  <a:schemeClr val="dk1"/>
                </a:solidFill>
              </a:rPr>
              <a:t>departure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Target class is unbalanced</a:t>
            </a:r>
            <a:endParaRPr/>
          </a:p>
          <a:p>
            <a:pPr indent="0" lvl="0" marL="0" rtl="0" algn="l">
              <a:spcBef>
                <a:spcPts val="0"/>
              </a:spcBef>
              <a:spcAft>
                <a:spcPts val="0"/>
              </a:spcAft>
              <a:buNone/>
            </a:pPr>
            <a:r>
              <a:rPr lang="en"/>
              <a:t>Flights later in the day tend to be more delayed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Flight delays tend to grow towards the end of the day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19ca618f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19ca618f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We made good progress this week.  In Phase II, we will join the datasets, do more EDA and data preprocessing, perform feature engineering, and run a baseline model if time allows.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19de0e6f0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19de0e6f0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1329477" y="1798619"/>
            <a:ext cx="1171773" cy="564308"/>
            <a:chOff x="1329477" y="1798619"/>
            <a:chExt cx="1171773" cy="564308"/>
          </a:xfrm>
        </p:grpSpPr>
        <p:sp>
          <p:nvSpPr>
            <p:cNvPr id="10" name="Google Shape;10;p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72740" y="252581"/>
            <a:ext cx="1252660" cy="1204643"/>
            <a:chOff x="7384701" y="199425"/>
            <a:chExt cx="1572114" cy="1511851"/>
          </a:xfrm>
        </p:grpSpPr>
        <p:sp>
          <p:nvSpPr>
            <p:cNvPr id="34" name="Google Shape;34;p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38" name="Google Shape;38;p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4" name="Shape 104"/>
        <p:cNvGrpSpPr/>
        <p:nvPr/>
      </p:nvGrpSpPr>
      <p:grpSpPr>
        <a:xfrm>
          <a:off x="0" y="0"/>
          <a:ext cx="0" cy="0"/>
          <a:chOff x="0" y="0"/>
          <a:chExt cx="0" cy="0"/>
        </a:xfrm>
      </p:grpSpPr>
      <p:sp>
        <p:nvSpPr>
          <p:cNvPr id="105" name="Google Shape;105;p11"/>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11"/>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11" name="Shape 11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112" name="Shape 112"/>
        <p:cNvGrpSpPr/>
        <p:nvPr/>
      </p:nvGrpSpPr>
      <p:grpSpPr>
        <a:xfrm>
          <a:off x="0" y="0"/>
          <a:ext cx="0" cy="0"/>
          <a:chOff x="0" y="0"/>
          <a:chExt cx="0" cy="0"/>
        </a:xfrm>
      </p:grpSpPr>
      <p:sp>
        <p:nvSpPr>
          <p:cNvPr id="113" name="Google Shape;113;p13"/>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14" name="Google Shape;114;p13"/>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15" name="Google Shape;115;p13"/>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3"/>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17" name="Google Shape;117;p13"/>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18" name="Google Shape;118;p13"/>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19" name="Google Shape;119;p13"/>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0" name="Google Shape;120;p13"/>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21" name="Google Shape;121;p13"/>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2" name="Google Shape;122;p13"/>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4" name="Google Shape;124;p13"/>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5" name="Google Shape;125;p13"/>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6" name="Google Shape;126;p13"/>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127" name="Shape 127"/>
        <p:cNvGrpSpPr/>
        <p:nvPr/>
      </p:nvGrpSpPr>
      <p:grpSpPr>
        <a:xfrm>
          <a:off x="0" y="0"/>
          <a:ext cx="0" cy="0"/>
          <a:chOff x="0" y="0"/>
          <a:chExt cx="0" cy="0"/>
        </a:xfrm>
      </p:grpSpPr>
      <p:sp>
        <p:nvSpPr>
          <p:cNvPr id="128" name="Google Shape;128;p14"/>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29" name="Google Shape;129;p14"/>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 name="Google Shape;130;p14"/>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131" name="Google Shape;131;p14"/>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135" name="Shape 135"/>
        <p:cNvGrpSpPr/>
        <p:nvPr/>
      </p:nvGrpSpPr>
      <p:grpSpPr>
        <a:xfrm>
          <a:off x="0" y="0"/>
          <a:ext cx="0" cy="0"/>
          <a:chOff x="0" y="0"/>
          <a:chExt cx="0" cy="0"/>
        </a:xfrm>
      </p:grpSpPr>
      <p:sp>
        <p:nvSpPr>
          <p:cNvPr id="136" name="Google Shape;136;p15"/>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41" name="Google Shape;141;p1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43" name="Shape 143"/>
        <p:cNvGrpSpPr/>
        <p:nvPr/>
      </p:nvGrpSpPr>
      <p:grpSpPr>
        <a:xfrm>
          <a:off x="0" y="0"/>
          <a:ext cx="0" cy="0"/>
          <a:chOff x="0" y="0"/>
          <a:chExt cx="0" cy="0"/>
        </a:xfrm>
      </p:grpSpPr>
      <p:sp>
        <p:nvSpPr>
          <p:cNvPr id="144" name="Google Shape;144;p16"/>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48" name="Google Shape;148;p16"/>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149" name="Google Shape;149;p16"/>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150" name="Shape 150"/>
        <p:cNvGrpSpPr/>
        <p:nvPr/>
      </p:nvGrpSpPr>
      <p:grpSpPr>
        <a:xfrm>
          <a:off x="0" y="0"/>
          <a:ext cx="0" cy="0"/>
          <a:chOff x="0" y="0"/>
          <a:chExt cx="0" cy="0"/>
        </a:xfrm>
      </p:grpSpPr>
      <p:sp>
        <p:nvSpPr>
          <p:cNvPr id="151" name="Google Shape;151;p17"/>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152" name="Google Shape;152;p17"/>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153" name="Google Shape;153;p17"/>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54" name="Google Shape;154;p17"/>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55" name="Google Shape;155;p17"/>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156" name="Shape 156"/>
        <p:cNvGrpSpPr/>
        <p:nvPr/>
      </p:nvGrpSpPr>
      <p:grpSpPr>
        <a:xfrm>
          <a:off x="0" y="0"/>
          <a:ext cx="0" cy="0"/>
          <a:chOff x="0" y="0"/>
          <a:chExt cx="0" cy="0"/>
        </a:xfrm>
      </p:grpSpPr>
      <p:sp>
        <p:nvSpPr>
          <p:cNvPr id="157" name="Google Shape;157;p1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8"/>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59" name="Google Shape;159;p18"/>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60" name="Google Shape;160;p18"/>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61" name="Google Shape;161;p18"/>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162" name="Google Shape;162;p18"/>
          <p:cNvGrpSpPr/>
          <p:nvPr/>
        </p:nvGrpSpPr>
        <p:grpSpPr>
          <a:xfrm>
            <a:off x="7351340" y="252581"/>
            <a:ext cx="1252660" cy="1204643"/>
            <a:chOff x="7384701" y="199425"/>
            <a:chExt cx="1572114" cy="1511851"/>
          </a:xfrm>
        </p:grpSpPr>
        <p:sp>
          <p:nvSpPr>
            <p:cNvPr id="163" name="Google Shape;163;p1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8"/>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69" name="Google Shape;169;p18"/>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170" name="Shape 170"/>
        <p:cNvGrpSpPr/>
        <p:nvPr/>
      </p:nvGrpSpPr>
      <p:grpSpPr>
        <a:xfrm>
          <a:off x="0" y="0"/>
          <a:ext cx="0" cy="0"/>
          <a:chOff x="0" y="0"/>
          <a:chExt cx="0" cy="0"/>
        </a:xfrm>
      </p:grpSpPr>
      <p:sp>
        <p:nvSpPr>
          <p:cNvPr id="171" name="Google Shape;171;p19"/>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72" name="Google Shape;172;p19"/>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73" name="Google Shape;173;p19"/>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74" name="Google Shape;174;p19"/>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75" name="Google Shape;175;p1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19"/>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81" name="Shape 181"/>
        <p:cNvGrpSpPr/>
        <p:nvPr/>
      </p:nvGrpSpPr>
      <p:grpSpPr>
        <a:xfrm>
          <a:off x="0" y="0"/>
          <a:ext cx="0" cy="0"/>
          <a:chOff x="0" y="0"/>
          <a:chExt cx="0" cy="0"/>
        </a:xfrm>
      </p:grpSpPr>
      <p:sp>
        <p:nvSpPr>
          <p:cNvPr id="182" name="Google Shape;182;p20"/>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0"/>
          <p:cNvGrpSpPr/>
          <p:nvPr/>
        </p:nvGrpSpPr>
        <p:grpSpPr>
          <a:xfrm>
            <a:off x="7927052" y="-114019"/>
            <a:ext cx="1252660" cy="1204643"/>
            <a:chOff x="7384701" y="199425"/>
            <a:chExt cx="1572114" cy="1511851"/>
          </a:xfrm>
        </p:grpSpPr>
        <p:sp>
          <p:nvSpPr>
            <p:cNvPr id="184" name="Google Shape;184;p2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0"/>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189" name="Google Shape;189;p20"/>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0" name="Google Shape;190;p20"/>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191" name="Google Shape;191;p20"/>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2" name="Google Shape;192;p20"/>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193" name="Google Shape;193;p20"/>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4" name="Google Shape;194;p20"/>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9" name="Shape 39"/>
        <p:cNvGrpSpPr/>
        <p:nvPr/>
      </p:nvGrpSpPr>
      <p:grpSpPr>
        <a:xfrm>
          <a:off x="0" y="0"/>
          <a:ext cx="0" cy="0"/>
          <a:chOff x="0" y="0"/>
          <a:chExt cx="0" cy="0"/>
        </a:xfrm>
      </p:grpSpPr>
      <p:sp>
        <p:nvSpPr>
          <p:cNvPr id="40" name="Google Shape;40;p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6" name="Google Shape;46;p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 name="Google Shape;47;p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195" name="Shape 195"/>
        <p:cNvGrpSpPr/>
        <p:nvPr/>
      </p:nvGrpSpPr>
      <p:grpSpPr>
        <a:xfrm>
          <a:off x="0" y="0"/>
          <a:ext cx="0" cy="0"/>
          <a:chOff x="0" y="0"/>
          <a:chExt cx="0" cy="0"/>
        </a:xfrm>
      </p:grpSpPr>
      <p:sp>
        <p:nvSpPr>
          <p:cNvPr id="196" name="Google Shape;196;p21"/>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197" name="Google Shape;197;p21"/>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8" name="Google Shape;198;p21"/>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9" name="Google Shape;199;p21"/>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0" name="Google Shape;200;p21"/>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1" name="Google Shape;201;p21"/>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1"/>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203" name="Shape 203"/>
        <p:cNvGrpSpPr/>
        <p:nvPr/>
      </p:nvGrpSpPr>
      <p:grpSpPr>
        <a:xfrm>
          <a:off x="0" y="0"/>
          <a:ext cx="0" cy="0"/>
          <a:chOff x="0" y="0"/>
          <a:chExt cx="0" cy="0"/>
        </a:xfrm>
      </p:grpSpPr>
      <p:sp>
        <p:nvSpPr>
          <p:cNvPr id="204" name="Google Shape;204;p22"/>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10" name="Google Shape;210;p22"/>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11" name="Google Shape;211;p22"/>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12" name="Google Shape;212;p22"/>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3" name="Google Shape;213;p22"/>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14" name="Google Shape;214;p22"/>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5" name="Google Shape;215;p22"/>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216" name="Shape 216"/>
        <p:cNvGrpSpPr/>
        <p:nvPr/>
      </p:nvGrpSpPr>
      <p:grpSpPr>
        <a:xfrm>
          <a:off x="0" y="0"/>
          <a:ext cx="0" cy="0"/>
          <a:chOff x="0" y="0"/>
          <a:chExt cx="0" cy="0"/>
        </a:xfrm>
      </p:grpSpPr>
      <p:sp>
        <p:nvSpPr>
          <p:cNvPr id="217" name="Google Shape;217;p2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3" name="Google Shape;223;p23"/>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24" name="Google Shape;224;p23"/>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5" name="Google Shape;225;p23"/>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6" name="Google Shape;226;p23"/>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27" name="Google Shape;227;p23"/>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8" name="Google Shape;228;p23"/>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3"/>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0" name="Google Shape;230;p23"/>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31" name="Shape 231"/>
        <p:cNvGrpSpPr/>
        <p:nvPr/>
      </p:nvGrpSpPr>
      <p:grpSpPr>
        <a:xfrm>
          <a:off x="0" y="0"/>
          <a:ext cx="0" cy="0"/>
          <a:chOff x="0" y="0"/>
          <a:chExt cx="0" cy="0"/>
        </a:xfrm>
      </p:grpSpPr>
      <p:sp>
        <p:nvSpPr>
          <p:cNvPr id="232" name="Google Shape;232;p24"/>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6" name="Google Shape;236;p24"/>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7" name="Google Shape;237;p24"/>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8" name="Google Shape;238;p24"/>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9" name="Google Shape;239;p24"/>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0" name="Google Shape;240;p24"/>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1" name="Google Shape;241;p24"/>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2" name="Google Shape;242;p24"/>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3" name="Google Shape;243;p24"/>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4" name="Google Shape;244;p24"/>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5" name="Google Shape;245;p24"/>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6" name="Google Shape;246;p24"/>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7" name="Google Shape;247;p24"/>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248" name="Shape 248"/>
        <p:cNvGrpSpPr/>
        <p:nvPr/>
      </p:nvGrpSpPr>
      <p:grpSpPr>
        <a:xfrm>
          <a:off x="0" y="0"/>
          <a:ext cx="0" cy="0"/>
          <a:chOff x="0" y="0"/>
          <a:chExt cx="0" cy="0"/>
        </a:xfrm>
      </p:grpSpPr>
      <p:sp>
        <p:nvSpPr>
          <p:cNvPr id="249" name="Google Shape;249;p25"/>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53" name="Google Shape;253;p25"/>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54" name="Google Shape;254;p25"/>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55" name="Google Shape;255;p25"/>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56" name="Google Shape;256;p25"/>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57" name="Google Shape;257;p25"/>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58" name="Google Shape;258;p25"/>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259" name="Shape 259"/>
        <p:cNvGrpSpPr/>
        <p:nvPr/>
      </p:nvGrpSpPr>
      <p:grpSpPr>
        <a:xfrm>
          <a:off x="0" y="0"/>
          <a:ext cx="0" cy="0"/>
          <a:chOff x="0" y="0"/>
          <a:chExt cx="0" cy="0"/>
        </a:xfrm>
      </p:grpSpPr>
      <p:sp>
        <p:nvSpPr>
          <p:cNvPr id="260" name="Google Shape;260;p26"/>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4" name="Google Shape;264;p26"/>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65" name="Google Shape;265;p26"/>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6" name="Google Shape;266;p26"/>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67" name="Google Shape;267;p26"/>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8" name="Google Shape;268;p26"/>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269" name="Shape 269"/>
        <p:cNvGrpSpPr/>
        <p:nvPr/>
      </p:nvGrpSpPr>
      <p:grpSpPr>
        <a:xfrm>
          <a:off x="0" y="0"/>
          <a:ext cx="0" cy="0"/>
          <a:chOff x="0" y="0"/>
          <a:chExt cx="0" cy="0"/>
        </a:xfrm>
      </p:grpSpPr>
      <p:sp>
        <p:nvSpPr>
          <p:cNvPr id="270" name="Google Shape;270;p27"/>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1" name="Google Shape;271;p27"/>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2" name="Google Shape;272;p27"/>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73" name="Google Shape;273;p27"/>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74" name="Google Shape;274;p27"/>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5" name="Google Shape;275;p27"/>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76" name="Google Shape;276;p27"/>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7"/>
          <p:cNvGrpSpPr/>
          <p:nvPr/>
        </p:nvGrpSpPr>
        <p:grpSpPr>
          <a:xfrm>
            <a:off x="194077" y="1997543"/>
            <a:ext cx="1252660" cy="1204643"/>
            <a:chOff x="7384701" y="199425"/>
            <a:chExt cx="1572114" cy="1511851"/>
          </a:xfrm>
        </p:grpSpPr>
        <p:sp>
          <p:nvSpPr>
            <p:cNvPr id="280" name="Google Shape;280;p2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7"/>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284" name="Shape 284"/>
        <p:cNvGrpSpPr/>
        <p:nvPr/>
      </p:nvGrpSpPr>
      <p:grpSpPr>
        <a:xfrm>
          <a:off x="0" y="0"/>
          <a:ext cx="0" cy="0"/>
          <a:chOff x="0" y="0"/>
          <a:chExt cx="0" cy="0"/>
        </a:xfrm>
      </p:grpSpPr>
      <p:sp>
        <p:nvSpPr>
          <p:cNvPr id="285" name="Google Shape;285;p28"/>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9" name="Google Shape;289;p28"/>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0" name="Google Shape;290;p28"/>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1" name="Google Shape;291;p2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 name="Google Shape;292;p28"/>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93" name="Google Shape;293;p28"/>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94" name="Google Shape;294;p28"/>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295" name="Shape 295"/>
        <p:cNvGrpSpPr/>
        <p:nvPr/>
      </p:nvGrpSpPr>
      <p:grpSpPr>
        <a:xfrm>
          <a:off x="0" y="0"/>
          <a:ext cx="0" cy="0"/>
          <a:chOff x="0" y="0"/>
          <a:chExt cx="0" cy="0"/>
        </a:xfrm>
      </p:grpSpPr>
      <p:sp>
        <p:nvSpPr>
          <p:cNvPr id="296" name="Google Shape;296;p29"/>
          <p:cNvSpPr/>
          <p:nvPr/>
        </p:nvSpPr>
        <p:spPr>
          <a:xfrm>
            <a:off x="7462528" y="550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0" name="Google Shape;300;p2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1" name="Google Shape;301;p2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2" name="Google Shape;302;p2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3" name="Google Shape;303;p2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4" name="Google Shape;304;p2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5" name="Google Shape;305;p2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306" name="Shape 306"/>
        <p:cNvGrpSpPr/>
        <p:nvPr/>
      </p:nvGrpSpPr>
      <p:grpSpPr>
        <a:xfrm>
          <a:off x="0" y="0"/>
          <a:ext cx="0" cy="0"/>
          <a:chOff x="0" y="0"/>
          <a:chExt cx="0" cy="0"/>
        </a:xfrm>
      </p:grpSpPr>
      <p:sp>
        <p:nvSpPr>
          <p:cNvPr id="307" name="Google Shape;307;p3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8" name="Shape 48"/>
        <p:cNvGrpSpPr/>
        <p:nvPr/>
      </p:nvGrpSpPr>
      <p:grpSpPr>
        <a:xfrm>
          <a:off x="0" y="0"/>
          <a:ext cx="0" cy="0"/>
          <a:chOff x="0" y="0"/>
          <a:chExt cx="0" cy="0"/>
        </a:xfrm>
      </p:grpSpPr>
      <p:sp>
        <p:nvSpPr>
          <p:cNvPr id="49" name="Google Shape;49;p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50" name="Google Shape;50;p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308" name="Shape 308"/>
        <p:cNvGrpSpPr/>
        <p:nvPr/>
      </p:nvGrpSpPr>
      <p:grpSpPr>
        <a:xfrm>
          <a:off x="0" y="0"/>
          <a:ext cx="0" cy="0"/>
          <a:chOff x="0" y="0"/>
          <a:chExt cx="0" cy="0"/>
        </a:xfrm>
      </p:grpSpPr>
      <p:sp>
        <p:nvSpPr>
          <p:cNvPr id="309" name="Google Shape;309;p3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0" name="Google Shape;310;p31"/>
          <p:cNvGrpSpPr/>
          <p:nvPr/>
        </p:nvGrpSpPr>
        <p:grpSpPr>
          <a:xfrm>
            <a:off x="7647365" y="107831"/>
            <a:ext cx="1252660" cy="1204643"/>
            <a:chOff x="7384701" y="199425"/>
            <a:chExt cx="1572114" cy="1511851"/>
          </a:xfrm>
        </p:grpSpPr>
        <p:sp>
          <p:nvSpPr>
            <p:cNvPr id="311" name="Google Shape;311;p3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31"/>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315" name="Shape 315"/>
        <p:cNvGrpSpPr/>
        <p:nvPr/>
      </p:nvGrpSpPr>
      <p:grpSpPr>
        <a:xfrm>
          <a:off x="0" y="0"/>
          <a:ext cx="0" cy="0"/>
          <a:chOff x="0" y="0"/>
          <a:chExt cx="0" cy="0"/>
        </a:xfrm>
      </p:grpSpPr>
      <p:sp>
        <p:nvSpPr>
          <p:cNvPr id="316" name="Google Shape;316;p32"/>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32"/>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318" name="Shape 318"/>
        <p:cNvGrpSpPr/>
        <p:nvPr/>
      </p:nvGrpSpPr>
      <p:grpSpPr>
        <a:xfrm>
          <a:off x="0" y="0"/>
          <a:ext cx="0" cy="0"/>
          <a:chOff x="0" y="0"/>
          <a:chExt cx="0" cy="0"/>
        </a:xfrm>
      </p:grpSpPr>
      <p:sp>
        <p:nvSpPr>
          <p:cNvPr id="319" name="Google Shape;319;p33"/>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20" name="Google Shape;320;p33"/>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321" name="Shape 321"/>
        <p:cNvGrpSpPr/>
        <p:nvPr/>
      </p:nvGrpSpPr>
      <p:grpSpPr>
        <a:xfrm>
          <a:off x="0" y="0"/>
          <a:ext cx="0" cy="0"/>
          <a:chOff x="0" y="0"/>
          <a:chExt cx="0" cy="0"/>
        </a:xfrm>
      </p:grpSpPr>
      <p:sp>
        <p:nvSpPr>
          <p:cNvPr id="322" name="Google Shape;322;p34"/>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25" name="Google Shape;325;p34"/>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26" name="Google Shape;326;p34"/>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27" name="Google Shape;327;p34"/>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28" name="Google Shape;328;p34"/>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329" name="Shape 329"/>
        <p:cNvGrpSpPr/>
        <p:nvPr/>
      </p:nvGrpSpPr>
      <p:grpSpPr>
        <a:xfrm>
          <a:off x="0" y="0"/>
          <a:ext cx="0" cy="0"/>
          <a:chOff x="0" y="0"/>
          <a:chExt cx="0" cy="0"/>
        </a:xfrm>
      </p:grpSpPr>
      <p:sp>
        <p:nvSpPr>
          <p:cNvPr id="330" name="Google Shape;330;p35"/>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31" name="Google Shape;331;p35"/>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32" name="Google Shape;332;p35"/>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33" name="Google Shape;333;p35"/>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34" name="Google Shape;334;p3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335" name="Shape 335"/>
        <p:cNvGrpSpPr/>
        <p:nvPr/>
      </p:nvGrpSpPr>
      <p:grpSpPr>
        <a:xfrm>
          <a:off x="0" y="0"/>
          <a:ext cx="0" cy="0"/>
          <a:chOff x="0" y="0"/>
          <a:chExt cx="0" cy="0"/>
        </a:xfrm>
      </p:grpSpPr>
      <p:sp>
        <p:nvSpPr>
          <p:cNvPr id="336" name="Google Shape;336;p36"/>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37" name="Google Shape;337;p36"/>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338" name="Shape 338"/>
        <p:cNvGrpSpPr/>
        <p:nvPr/>
      </p:nvGrpSpPr>
      <p:grpSpPr>
        <a:xfrm>
          <a:off x="0" y="0"/>
          <a:ext cx="0" cy="0"/>
          <a:chOff x="0" y="0"/>
          <a:chExt cx="0" cy="0"/>
        </a:xfrm>
      </p:grpSpPr>
      <p:sp>
        <p:nvSpPr>
          <p:cNvPr id="339" name="Google Shape;339;p37"/>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344" name="Google Shape;344;p37"/>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45" name="Google Shape;345;p37"/>
          <p:cNvGrpSpPr/>
          <p:nvPr/>
        </p:nvGrpSpPr>
        <p:grpSpPr>
          <a:xfrm>
            <a:off x="-150973" y="-114019"/>
            <a:ext cx="1252660" cy="1204643"/>
            <a:chOff x="7384701" y="199425"/>
            <a:chExt cx="1572114" cy="1511851"/>
          </a:xfrm>
        </p:grpSpPr>
        <p:sp>
          <p:nvSpPr>
            <p:cNvPr id="346" name="Google Shape;346;p3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7"/>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350" name="Shape 350"/>
        <p:cNvGrpSpPr/>
        <p:nvPr/>
      </p:nvGrpSpPr>
      <p:grpSpPr>
        <a:xfrm>
          <a:off x="0" y="0"/>
          <a:ext cx="0" cy="0"/>
          <a:chOff x="0" y="0"/>
          <a:chExt cx="0" cy="0"/>
        </a:xfrm>
      </p:grpSpPr>
      <p:grpSp>
        <p:nvGrpSpPr>
          <p:cNvPr id="351" name="Google Shape;351;p38"/>
          <p:cNvGrpSpPr/>
          <p:nvPr/>
        </p:nvGrpSpPr>
        <p:grpSpPr>
          <a:xfrm>
            <a:off x="194815" y="540131"/>
            <a:ext cx="1252660" cy="1204643"/>
            <a:chOff x="7384701" y="199425"/>
            <a:chExt cx="1572114" cy="1511851"/>
          </a:xfrm>
        </p:grpSpPr>
        <p:sp>
          <p:nvSpPr>
            <p:cNvPr id="352" name="Google Shape;352;p3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8"/>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60" name="Google Shape;360;p38"/>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361" name="Google Shape;361;p38"/>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2" name="Google Shape;362;p38"/>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363" name="Shape 363"/>
        <p:cNvGrpSpPr/>
        <p:nvPr/>
      </p:nvGrpSpPr>
      <p:grpSpPr>
        <a:xfrm>
          <a:off x="0" y="0"/>
          <a:ext cx="0" cy="0"/>
          <a:chOff x="0" y="0"/>
          <a:chExt cx="0" cy="0"/>
        </a:xfrm>
      </p:grpSpPr>
      <p:sp>
        <p:nvSpPr>
          <p:cNvPr id="364" name="Google Shape;364;p39"/>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370" name="Shape 370"/>
        <p:cNvGrpSpPr/>
        <p:nvPr/>
      </p:nvGrpSpPr>
      <p:grpSpPr>
        <a:xfrm>
          <a:off x="0" y="0"/>
          <a:ext cx="0" cy="0"/>
          <a:chOff x="0" y="0"/>
          <a:chExt cx="0" cy="0"/>
        </a:xfrm>
      </p:grpSpPr>
      <p:sp>
        <p:nvSpPr>
          <p:cNvPr id="371" name="Google Shape;371;p40"/>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1" name="Shape 51"/>
        <p:cNvGrpSpPr/>
        <p:nvPr/>
      </p:nvGrpSpPr>
      <p:grpSpPr>
        <a:xfrm>
          <a:off x="0" y="0"/>
          <a:ext cx="0" cy="0"/>
          <a:chOff x="0" y="0"/>
          <a:chExt cx="0" cy="0"/>
        </a:xfrm>
      </p:grpSpPr>
      <p:sp>
        <p:nvSpPr>
          <p:cNvPr id="52" name="Google Shape;52;p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7406901" y="172450"/>
            <a:ext cx="1572114" cy="1511851"/>
            <a:chOff x="7384701" y="199425"/>
            <a:chExt cx="1572114" cy="1511851"/>
          </a:xfrm>
        </p:grpSpPr>
        <p:sp>
          <p:nvSpPr>
            <p:cNvPr id="54" name="Google Shape;54;p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9" name="Google Shape;59;p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0" name="Google Shape;60;p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80" name="Shape 380"/>
        <p:cNvGrpSpPr/>
        <p:nvPr/>
      </p:nvGrpSpPr>
      <p:grpSpPr>
        <a:xfrm>
          <a:off x="0" y="0"/>
          <a:ext cx="0" cy="0"/>
          <a:chOff x="0" y="0"/>
          <a:chExt cx="0" cy="0"/>
        </a:xfrm>
      </p:grpSpPr>
      <p:grpSp>
        <p:nvGrpSpPr>
          <p:cNvPr id="381" name="Google Shape;381;p42"/>
          <p:cNvGrpSpPr/>
          <p:nvPr/>
        </p:nvGrpSpPr>
        <p:grpSpPr>
          <a:xfrm>
            <a:off x="1329477" y="1798619"/>
            <a:ext cx="1171773" cy="564308"/>
            <a:chOff x="1329477" y="1798619"/>
            <a:chExt cx="1171773" cy="564308"/>
          </a:xfrm>
        </p:grpSpPr>
        <p:sp>
          <p:nvSpPr>
            <p:cNvPr id="382" name="Google Shape;382;p4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4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2"/>
          <p:cNvGrpSpPr/>
          <p:nvPr/>
        </p:nvGrpSpPr>
        <p:grpSpPr>
          <a:xfrm>
            <a:off x="272740" y="252581"/>
            <a:ext cx="1252660" cy="1204643"/>
            <a:chOff x="7384701" y="199425"/>
            <a:chExt cx="1572114" cy="1511851"/>
          </a:xfrm>
        </p:grpSpPr>
        <p:sp>
          <p:nvSpPr>
            <p:cNvPr id="406" name="Google Shape;406;p4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Clr>
                <a:schemeClr val="dk2"/>
              </a:buClr>
              <a:buSzPts val="3700"/>
              <a:buFont typeface="Poppins Black"/>
              <a:buNone/>
              <a:defRPr sz="7000">
                <a:solidFill>
                  <a:schemeClr val="dk2"/>
                </a:solidFill>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410" name="Google Shape;410;p4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1" name="Shape 411"/>
        <p:cNvGrpSpPr/>
        <p:nvPr/>
      </p:nvGrpSpPr>
      <p:grpSpPr>
        <a:xfrm>
          <a:off x="0" y="0"/>
          <a:ext cx="0" cy="0"/>
          <a:chOff x="0" y="0"/>
          <a:chExt cx="0" cy="0"/>
        </a:xfrm>
      </p:grpSpPr>
      <p:sp>
        <p:nvSpPr>
          <p:cNvPr id="412" name="Google Shape;412;p4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18" name="Google Shape;418;p4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9" name="Google Shape;419;p4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20" name="Shape 420"/>
        <p:cNvGrpSpPr/>
        <p:nvPr/>
      </p:nvGrpSpPr>
      <p:grpSpPr>
        <a:xfrm>
          <a:off x="0" y="0"/>
          <a:ext cx="0" cy="0"/>
          <a:chOff x="0" y="0"/>
          <a:chExt cx="0" cy="0"/>
        </a:xfrm>
      </p:grpSpPr>
      <p:sp>
        <p:nvSpPr>
          <p:cNvPr id="421" name="Google Shape;421;p4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422" name="Google Shape;422;p4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423" name="Shape 423"/>
        <p:cNvGrpSpPr/>
        <p:nvPr/>
      </p:nvGrpSpPr>
      <p:grpSpPr>
        <a:xfrm>
          <a:off x="0" y="0"/>
          <a:ext cx="0" cy="0"/>
          <a:chOff x="0" y="0"/>
          <a:chExt cx="0" cy="0"/>
        </a:xfrm>
      </p:grpSpPr>
      <p:sp>
        <p:nvSpPr>
          <p:cNvPr id="424" name="Google Shape;424;p4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45"/>
          <p:cNvGrpSpPr/>
          <p:nvPr/>
        </p:nvGrpSpPr>
        <p:grpSpPr>
          <a:xfrm>
            <a:off x="7406901" y="172450"/>
            <a:ext cx="1572114" cy="1511851"/>
            <a:chOff x="7384701" y="199425"/>
            <a:chExt cx="1572114" cy="1511851"/>
          </a:xfrm>
        </p:grpSpPr>
        <p:sp>
          <p:nvSpPr>
            <p:cNvPr id="426" name="Google Shape;426;p4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4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431" name="Google Shape;431;p4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432" name="Google Shape;432;p4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4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4" name="Google Shape;434;p4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435" name="Shape 435"/>
        <p:cNvGrpSpPr/>
        <p:nvPr/>
      </p:nvGrpSpPr>
      <p:grpSpPr>
        <a:xfrm>
          <a:off x="0" y="0"/>
          <a:ext cx="0" cy="0"/>
          <a:chOff x="0" y="0"/>
          <a:chExt cx="0" cy="0"/>
        </a:xfrm>
      </p:grpSpPr>
      <p:sp>
        <p:nvSpPr>
          <p:cNvPr id="436" name="Google Shape;436;p46"/>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7" name="Google Shape;437;p46"/>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6"/>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46"/>
          <p:cNvGrpSpPr/>
          <p:nvPr/>
        </p:nvGrpSpPr>
        <p:grpSpPr>
          <a:xfrm>
            <a:off x="7647365" y="107831"/>
            <a:ext cx="1252660" cy="1204643"/>
            <a:chOff x="7384701" y="199425"/>
            <a:chExt cx="1572114" cy="1511851"/>
          </a:xfrm>
        </p:grpSpPr>
        <p:sp>
          <p:nvSpPr>
            <p:cNvPr id="440" name="Google Shape;440;p4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46"/>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44" name="Shape 444"/>
        <p:cNvGrpSpPr/>
        <p:nvPr/>
      </p:nvGrpSpPr>
      <p:grpSpPr>
        <a:xfrm>
          <a:off x="0" y="0"/>
          <a:ext cx="0" cy="0"/>
          <a:chOff x="0" y="0"/>
          <a:chExt cx="0" cy="0"/>
        </a:xfrm>
      </p:grpSpPr>
      <p:sp>
        <p:nvSpPr>
          <p:cNvPr id="445" name="Google Shape;445;p47"/>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2" name="Google Shape;452;p47"/>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53" name="Shape 453"/>
        <p:cNvGrpSpPr/>
        <p:nvPr/>
      </p:nvGrpSpPr>
      <p:grpSpPr>
        <a:xfrm>
          <a:off x="0" y="0"/>
          <a:ext cx="0" cy="0"/>
          <a:chOff x="0" y="0"/>
          <a:chExt cx="0" cy="0"/>
        </a:xfrm>
      </p:grpSpPr>
      <p:sp>
        <p:nvSpPr>
          <p:cNvPr id="454" name="Google Shape;454;p48"/>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8"/>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460" name="Google Shape;460;p48"/>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61" name="Shape 461"/>
        <p:cNvGrpSpPr/>
        <p:nvPr/>
      </p:nvGrpSpPr>
      <p:grpSpPr>
        <a:xfrm>
          <a:off x="0" y="0"/>
          <a:ext cx="0" cy="0"/>
          <a:chOff x="0" y="0"/>
          <a:chExt cx="0" cy="0"/>
        </a:xfrm>
      </p:grpSpPr>
      <p:sp>
        <p:nvSpPr>
          <p:cNvPr id="462" name="Google Shape;462;p49"/>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9"/>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9"/>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9"/>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9"/>
          <p:cNvGrpSpPr/>
          <p:nvPr/>
        </p:nvGrpSpPr>
        <p:grpSpPr>
          <a:xfrm>
            <a:off x="7821351" y="674425"/>
            <a:ext cx="1572114" cy="1511851"/>
            <a:chOff x="7384701" y="199425"/>
            <a:chExt cx="1572114" cy="1511851"/>
          </a:xfrm>
        </p:grpSpPr>
        <p:sp>
          <p:nvSpPr>
            <p:cNvPr id="468" name="Google Shape;468;p4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49"/>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49"/>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74" name="Shape 474"/>
        <p:cNvGrpSpPr/>
        <p:nvPr/>
      </p:nvGrpSpPr>
      <p:grpSpPr>
        <a:xfrm>
          <a:off x="0" y="0"/>
          <a:ext cx="0" cy="0"/>
          <a:chOff x="0" y="0"/>
          <a:chExt cx="0" cy="0"/>
        </a:xfrm>
      </p:grpSpPr>
      <p:sp>
        <p:nvSpPr>
          <p:cNvPr id="475" name="Google Shape;475;p50"/>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76" name="Shape 476"/>
        <p:cNvGrpSpPr/>
        <p:nvPr/>
      </p:nvGrpSpPr>
      <p:grpSpPr>
        <a:xfrm>
          <a:off x="0" y="0"/>
          <a:ext cx="0" cy="0"/>
          <a:chOff x="0" y="0"/>
          <a:chExt cx="0" cy="0"/>
        </a:xfrm>
      </p:grpSpPr>
      <p:sp>
        <p:nvSpPr>
          <p:cNvPr id="477" name="Google Shape;477;p51"/>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1"/>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1"/>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1"/>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2" name="Google Shape;482;p51"/>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63" name="Shape 63"/>
        <p:cNvGrpSpPr/>
        <p:nvPr/>
      </p:nvGrpSpPr>
      <p:grpSpPr>
        <a:xfrm>
          <a:off x="0" y="0"/>
          <a:ext cx="0" cy="0"/>
          <a:chOff x="0" y="0"/>
          <a:chExt cx="0" cy="0"/>
        </a:xfrm>
      </p:grpSpPr>
      <p:sp>
        <p:nvSpPr>
          <p:cNvPr id="64" name="Google Shape;64;p6"/>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6"/>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6"/>
          <p:cNvGrpSpPr/>
          <p:nvPr/>
        </p:nvGrpSpPr>
        <p:grpSpPr>
          <a:xfrm>
            <a:off x="7647365" y="107831"/>
            <a:ext cx="1252660" cy="1204643"/>
            <a:chOff x="7384701" y="199425"/>
            <a:chExt cx="1572114" cy="1511851"/>
          </a:xfrm>
        </p:grpSpPr>
        <p:sp>
          <p:nvSpPr>
            <p:cNvPr id="68" name="Google Shape;68;p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6"/>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483" name="Shape 483"/>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484" name="Shape 484"/>
        <p:cNvGrpSpPr/>
        <p:nvPr/>
      </p:nvGrpSpPr>
      <p:grpSpPr>
        <a:xfrm>
          <a:off x="0" y="0"/>
          <a:ext cx="0" cy="0"/>
          <a:chOff x="0" y="0"/>
          <a:chExt cx="0" cy="0"/>
        </a:xfrm>
      </p:grpSpPr>
      <p:sp>
        <p:nvSpPr>
          <p:cNvPr id="485" name="Google Shape;485;p53"/>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86" name="Google Shape;486;p53"/>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87" name="Google Shape;487;p53"/>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8" name="Google Shape;488;p53"/>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89" name="Google Shape;489;p53"/>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0" name="Google Shape;490;p53"/>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1" name="Google Shape;491;p53"/>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2" name="Google Shape;492;p53"/>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3" name="Google Shape;493;p53"/>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4" name="Google Shape;494;p53"/>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3"/>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496" name="Google Shape;496;p53"/>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497" name="Google Shape;497;p53"/>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498" name="Google Shape;498;p53"/>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499" name="Shape 499"/>
        <p:cNvGrpSpPr/>
        <p:nvPr/>
      </p:nvGrpSpPr>
      <p:grpSpPr>
        <a:xfrm>
          <a:off x="0" y="0"/>
          <a:ext cx="0" cy="0"/>
          <a:chOff x="0" y="0"/>
          <a:chExt cx="0" cy="0"/>
        </a:xfrm>
      </p:grpSpPr>
      <p:sp>
        <p:nvSpPr>
          <p:cNvPr id="500" name="Google Shape;500;p54"/>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01" name="Google Shape;501;p54"/>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2" name="Google Shape;502;p54"/>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503" name="Google Shape;503;p54"/>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4"/>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4"/>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4"/>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507" name="Shape 507"/>
        <p:cNvGrpSpPr/>
        <p:nvPr/>
      </p:nvGrpSpPr>
      <p:grpSpPr>
        <a:xfrm>
          <a:off x="0" y="0"/>
          <a:ext cx="0" cy="0"/>
          <a:chOff x="0" y="0"/>
          <a:chExt cx="0" cy="0"/>
        </a:xfrm>
      </p:grpSpPr>
      <p:sp>
        <p:nvSpPr>
          <p:cNvPr id="508" name="Google Shape;508;p55"/>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5"/>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5"/>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5"/>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13" name="Google Shape;513;p5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4" name="Google Shape;514;p5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515" name="Shape 515"/>
        <p:cNvGrpSpPr/>
        <p:nvPr/>
      </p:nvGrpSpPr>
      <p:grpSpPr>
        <a:xfrm>
          <a:off x="0" y="0"/>
          <a:ext cx="0" cy="0"/>
          <a:chOff x="0" y="0"/>
          <a:chExt cx="0" cy="0"/>
        </a:xfrm>
      </p:grpSpPr>
      <p:sp>
        <p:nvSpPr>
          <p:cNvPr id="516" name="Google Shape;516;p56"/>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6"/>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6"/>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6"/>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520" name="Google Shape;520;p56"/>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521" name="Google Shape;521;p56"/>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522" name="Shape 522"/>
        <p:cNvGrpSpPr/>
        <p:nvPr/>
      </p:nvGrpSpPr>
      <p:grpSpPr>
        <a:xfrm>
          <a:off x="0" y="0"/>
          <a:ext cx="0" cy="0"/>
          <a:chOff x="0" y="0"/>
          <a:chExt cx="0" cy="0"/>
        </a:xfrm>
      </p:grpSpPr>
      <p:sp>
        <p:nvSpPr>
          <p:cNvPr id="523" name="Google Shape;523;p57"/>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24" name="Google Shape;524;p57"/>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525" name="Google Shape;525;p57"/>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26" name="Google Shape;526;p57"/>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27" name="Google Shape;527;p57"/>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528" name="Shape 528"/>
        <p:cNvGrpSpPr/>
        <p:nvPr/>
      </p:nvGrpSpPr>
      <p:grpSpPr>
        <a:xfrm>
          <a:off x="0" y="0"/>
          <a:ext cx="0" cy="0"/>
          <a:chOff x="0" y="0"/>
          <a:chExt cx="0" cy="0"/>
        </a:xfrm>
      </p:grpSpPr>
      <p:sp>
        <p:nvSpPr>
          <p:cNvPr id="529" name="Google Shape;529;p5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0" name="Google Shape;530;p58"/>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31" name="Google Shape;531;p58"/>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32" name="Google Shape;532;p58"/>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33" name="Google Shape;533;p58"/>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534" name="Google Shape;534;p58"/>
          <p:cNvGrpSpPr/>
          <p:nvPr/>
        </p:nvGrpSpPr>
        <p:grpSpPr>
          <a:xfrm>
            <a:off x="7351340" y="252581"/>
            <a:ext cx="1252660" cy="1204643"/>
            <a:chOff x="7384701" y="199425"/>
            <a:chExt cx="1572114" cy="1511851"/>
          </a:xfrm>
        </p:grpSpPr>
        <p:sp>
          <p:nvSpPr>
            <p:cNvPr id="535" name="Google Shape;535;p5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58"/>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8"/>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8"/>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41" name="Google Shape;541;p58"/>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542" name="Shape 542"/>
        <p:cNvGrpSpPr/>
        <p:nvPr/>
      </p:nvGrpSpPr>
      <p:grpSpPr>
        <a:xfrm>
          <a:off x="0" y="0"/>
          <a:ext cx="0" cy="0"/>
          <a:chOff x="0" y="0"/>
          <a:chExt cx="0" cy="0"/>
        </a:xfrm>
      </p:grpSpPr>
      <p:sp>
        <p:nvSpPr>
          <p:cNvPr id="543" name="Google Shape;543;p59"/>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44" name="Google Shape;544;p59"/>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45" name="Google Shape;545;p59"/>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46" name="Google Shape;546;p59"/>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47" name="Google Shape;547;p5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8" name="Google Shape;548;p59"/>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9"/>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553" name="Shape 553"/>
        <p:cNvGrpSpPr/>
        <p:nvPr/>
      </p:nvGrpSpPr>
      <p:grpSpPr>
        <a:xfrm>
          <a:off x="0" y="0"/>
          <a:ext cx="0" cy="0"/>
          <a:chOff x="0" y="0"/>
          <a:chExt cx="0" cy="0"/>
        </a:xfrm>
      </p:grpSpPr>
      <p:sp>
        <p:nvSpPr>
          <p:cNvPr id="554" name="Google Shape;554;p60"/>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60"/>
          <p:cNvGrpSpPr/>
          <p:nvPr/>
        </p:nvGrpSpPr>
        <p:grpSpPr>
          <a:xfrm>
            <a:off x="7927052" y="-114019"/>
            <a:ext cx="1252660" cy="1204643"/>
            <a:chOff x="7384701" y="199425"/>
            <a:chExt cx="1572114" cy="1511851"/>
          </a:xfrm>
        </p:grpSpPr>
        <p:sp>
          <p:nvSpPr>
            <p:cNvPr id="556" name="Google Shape;556;p6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60"/>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0"/>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61" name="Google Shape;561;p60"/>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62" name="Google Shape;562;p60"/>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63" name="Google Shape;563;p60"/>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64" name="Google Shape;564;p60"/>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65" name="Google Shape;565;p60"/>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66" name="Google Shape;566;p60"/>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567" name="Shape 567"/>
        <p:cNvGrpSpPr/>
        <p:nvPr/>
      </p:nvGrpSpPr>
      <p:grpSpPr>
        <a:xfrm>
          <a:off x="0" y="0"/>
          <a:ext cx="0" cy="0"/>
          <a:chOff x="0" y="0"/>
          <a:chExt cx="0" cy="0"/>
        </a:xfrm>
      </p:grpSpPr>
      <p:sp>
        <p:nvSpPr>
          <p:cNvPr id="568" name="Google Shape;568;p61"/>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69" name="Google Shape;569;p61"/>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0" name="Google Shape;570;p61"/>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1" name="Google Shape;571;p61"/>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2" name="Google Shape;572;p61"/>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3" name="Google Shape;573;p61"/>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4" name="Google Shape;574;p61"/>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72" name="Shape 72"/>
        <p:cNvGrpSpPr/>
        <p:nvPr/>
      </p:nvGrpSpPr>
      <p:grpSpPr>
        <a:xfrm>
          <a:off x="0" y="0"/>
          <a:ext cx="0" cy="0"/>
          <a:chOff x="0" y="0"/>
          <a:chExt cx="0" cy="0"/>
        </a:xfrm>
      </p:grpSpPr>
      <p:sp>
        <p:nvSpPr>
          <p:cNvPr id="73" name="Google Shape;73;p7"/>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7"/>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575" name="Shape 575"/>
        <p:cNvGrpSpPr/>
        <p:nvPr/>
      </p:nvGrpSpPr>
      <p:grpSpPr>
        <a:xfrm>
          <a:off x="0" y="0"/>
          <a:ext cx="0" cy="0"/>
          <a:chOff x="0" y="0"/>
          <a:chExt cx="0" cy="0"/>
        </a:xfrm>
      </p:grpSpPr>
      <p:sp>
        <p:nvSpPr>
          <p:cNvPr id="576" name="Google Shape;576;p62"/>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2"/>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2"/>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2"/>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2"/>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2"/>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82" name="Google Shape;582;p62"/>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83" name="Google Shape;583;p62"/>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84" name="Google Shape;584;p62"/>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5" name="Google Shape;585;p62"/>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586" name="Google Shape;586;p62"/>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7" name="Google Shape;587;p62"/>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588" name="Shape 588"/>
        <p:cNvGrpSpPr/>
        <p:nvPr/>
      </p:nvGrpSpPr>
      <p:grpSpPr>
        <a:xfrm>
          <a:off x="0" y="0"/>
          <a:ext cx="0" cy="0"/>
          <a:chOff x="0" y="0"/>
          <a:chExt cx="0" cy="0"/>
        </a:xfrm>
      </p:grpSpPr>
      <p:sp>
        <p:nvSpPr>
          <p:cNvPr id="589" name="Google Shape;589;p6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3"/>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3"/>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3"/>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3"/>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5" name="Google Shape;595;p63"/>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96" name="Google Shape;596;p63"/>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7" name="Google Shape;597;p63"/>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98" name="Google Shape;598;p63"/>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599" name="Google Shape;599;p63"/>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00" name="Google Shape;600;p63"/>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1" name="Google Shape;601;p63"/>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02" name="Google Shape;602;p63"/>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603" name="Shape 603"/>
        <p:cNvGrpSpPr/>
        <p:nvPr/>
      </p:nvGrpSpPr>
      <p:grpSpPr>
        <a:xfrm>
          <a:off x="0" y="0"/>
          <a:ext cx="0" cy="0"/>
          <a:chOff x="0" y="0"/>
          <a:chExt cx="0" cy="0"/>
        </a:xfrm>
      </p:grpSpPr>
      <p:sp>
        <p:nvSpPr>
          <p:cNvPr id="604" name="Google Shape;604;p64"/>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4"/>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4"/>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4"/>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08" name="Google Shape;608;p64"/>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09" name="Google Shape;609;p64"/>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0" name="Google Shape;610;p64"/>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11" name="Google Shape;611;p64"/>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2" name="Google Shape;612;p64"/>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3" name="Google Shape;613;p64"/>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4" name="Google Shape;614;p64"/>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5" name="Google Shape;615;p64"/>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6" name="Google Shape;616;p64"/>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7" name="Google Shape;617;p64"/>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8" name="Google Shape;618;p64"/>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9" name="Google Shape;619;p64"/>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620" name="Shape 620"/>
        <p:cNvGrpSpPr/>
        <p:nvPr/>
      </p:nvGrpSpPr>
      <p:grpSpPr>
        <a:xfrm>
          <a:off x="0" y="0"/>
          <a:ext cx="0" cy="0"/>
          <a:chOff x="0" y="0"/>
          <a:chExt cx="0" cy="0"/>
        </a:xfrm>
      </p:grpSpPr>
      <p:sp>
        <p:nvSpPr>
          <p:cNvPr id="621" name="Google Shape;621;p65"/>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5"/>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5"/>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5"/>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25" name="Google Shape;625;p65"/>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26" name="Google Shape;626;p65"/>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27" name="Google Shape;627;p65"/>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28" name="Google Shape;628;p65"/>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29" name="Google Shape;629;p65"/>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30" name="Google Shape;630;p65"/>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631" name="Shape 631"/>
        <p:cNvGrpSpPr/>
        <p:nvPr/>
      </p:nvGrpSpPr>
      <p:grpSpPr>
        <a:xfrm>
          <a:off x="0" y="0"/>
          <a:ext cx="0" cy="0"/>
          <a:chOff x="0" y="0"/>
          <a:chExt cx="0" cy="0"/>
        </a:xfrm>
      </p:grpSpPr>
      <p:sp>
        <p:nvSpPr>
          <p:cNvPr id="632" name="Google Shape;632;p66"/>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6"/>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6" name="Google Shape;636;p66"/>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37" name="Google Shape;637;p66"/>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8" name="Google Shape;638;p66"/>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39" name="Google Shape;639;p66"/>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40" name="Google Shape;640;p66"/>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641" name="Shape 641"/>
        <p:cNvGrpSpPr/>
        <p:nvPr/>
      </p:nvGrpSpPr>
      <p:grpSpPr>
        <a:xfrm>
          <a:off x="0" y="0"/>
          <a:ext cx="0" cy="0"/>
          <a:chOff x="0" y="0"/>
          <a:chExt cx="0" cy="0"/>
        </a:xfrm>
      </p:grpSpPr>
      <p:sp>
        <p:nvSpPr>
          <p:cNvPr id="642" name="Google Shape;642;p67"/>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3" name="Google Shape;643;p67"/>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4" name="Google Shape;644;p67"/>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45" name="Google Shape;645;p67"/>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46" name="Google Shape;646;p67"/>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7" name="Google Shape;647;p67"/>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48" name="Google Shape;648;p67"/>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7"/>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7"/>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67"/>
          <p:cNvGrpSpPr/>
          <p:nvPr/>
        </p:nvGrpSpPr>
        <p:grpSpPr>
          <a:xfrm>
            <a:off x="194077" y="1997543"/>
            <a:ext cx="1252660" cy="1204643"/>
            <a:chOff x="7384701" y="199425"/>
            <a:chExt cx="1572114" cy="1511851"/>
          </a:xfrm>
        </p:grpSpPr>
        <p:sp>
          <p:nvSpPr>
            <p:cNvPr id="652" name="Google Shape;652;p6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67"/>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656" name="Shape 656"/>
        <p:cNvGrpSpPr/>
        <p:nvPr/>
      </p:nvGrpSpPr>
      <p:grpSpPr>
        <a:xfrm>
          <a:off x="0" y="0"/>
          <a:ext cx="0" cy="0"/>
          <a:chOff x="0" y="0"/>
          <a:chExt cx="0" cy="0"/>
        </a:xfrm>
      </p:grpSpPr>
      <p:sp>
        <p:nvSpPr>
          <p:cNvPr id="657" name="Google Shape;657;p68"/>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8"/>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8"/>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8"/>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61" name="Google Shape;661;p68"/>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62" name="Google Shape;662;p68"/>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63" name="Google Shape;663;p6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4" name="Google Shape;664;p68"/>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65" name="Google Shape;665;p68"/>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66" name="Google Shape;666;p68"/>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667" name="Shape 667"/>
        <p:cNvGrpSpPr/>
        <p:nvPr/>
      </p:nvGrpSpPr>
      <p:grpSpPr>
        <a:xfrm>
          <a:off x="0" y="0"/>
          <a:ext cx="0" cy="0"/>
          <a:chOff x="0" y="0"/>
          <a:chExt cx="0" cy="0"/>
        </a:xfrm>
      </p:grpSpPr>
      <p:sp>
        <p:nvSpPr>
          <p:cNvPr id="668" name="Google Shape;668;p69"/>
          <p:cNvSpPr/>
          <p:nvPr/>
        </p:nvSpPr>
        <p:spPr>
          <a:xfrm>
            <a:off x="7462528" y="550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2" name="Google Shape;672;p6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3" name="Google Shape;673;p6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4" name="Google Shape;674;p6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5" name="Google Shape;675;p6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6" name="Google Shape;676;p6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7" name="Google Shape;677;p6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678" name="Shape 678"/>
        <p:cNvGrpSpPr/>
        <p:nvPr/>
      </p:nvGrpSpPr>
      <p:grpSpPr>
        <a:xfrm>
          <a:off x="0" y="0"/>
          <a:ext cx="0" cy="0"/>
          <a:chOff x="0" y="0"/>
          <a:chExt cx="0" cy="0"/>
        </a:xfrm>
      </p:grpSpPr>
      <p:sp>
        <p:nvSpPr>
          <p:cNvPr id="679" name="Google Shape;679;p7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680" name="Shape 680"/>
        <p:cNvGrpSpPr/>
        <p:nvPr/>
      </p:nvGrpSpPr>
      <p:grpSpPr>
        <a:xfrm>
          <a:off x="0" y="0"/>
          <a:ext cx="0" cy="0"/>
          <a:chOff x="0" y="0"/>
          <a:chExt cx="0" cy="0"/>
        </a:xfrm>
      </p:grpSpPr>
      <p:sp>
        <p:nvSpPr>
          <p:cNvPr id="681" name="Google Shape;681;p7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82" name="Google Shape;682;p71"/>
          <p:cNvGrpSpPr/>
          <p:nvPr/>
        </p:nvGrpSpPr>
        <p:grpSpPr>
          <a:xfrm>
            <a:off x="7647365" y="107831"/>
            <a:ext cx="1252660" cy="1204643"/>
            <a:chOff x="7384701" y="199425"/>
            <a:chExt cx="1572114" cy="1511851"/>
          </a:xfrm>
        </p:grpSpPr>
        <p:sp>
          <p:nvSpPr>
            <p:cNvPr id="683" name="Google Shape;683;p7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71"/>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81" name="Shape 81"/>
        <p:cNvGrpSpPr/>
        <p:nvPr/>
      </p:nvGrpSpPr>
      <p:grpSpPr>
        <a:xfrm>
          <a:off x="0" y="0"/>
          <a:ext cx="0" cy="0"/>
          <a:chOff x="0" y="0"/>
          <a:chExt cx="0" cy="0"/>
        </a:xfrm>
      </p:grpSpPr>
      <p:sp>
        <p:nvSpPr>
          <p:cNvPr id="82" name="Google Shape;82;p8"/>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88" name="Google Shape;88;p8"/>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687" name="Shape 687"/>
        <p:cNvGrpSpPr/>
        <p:nvPr/>
      </p:nvGrpSpPr>
      <p:grpSpPr>
        <a:xfrm>
          <a:off x="0" y="0"/>
          <a:ext cx="0" cy="0"/>
          <a:chOff x="0" y="0"/>
          <a:chExt cx="0" cy="0"/>
        </a:xfrm>
      </p:grpSpPr>
      <p:sp>
        <p:nvSpPr>
          <p:cNvPr id="688" name="Google Shape;688;p72"/>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9" name="Google Shape;689;p72"/>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690" name="Shape 690"/>
        <p:cNvGrpSpPr/>
        <p:nvPr/>
      </p:nvGrpSpPr>
      <p:grpSpPr>
        <a:xfrm>
          <a:off x="0" y="0"/>
          <a:ext cx="0" cy="0"/>
          <a:chOff x="0" y="0"/>
          <a:chExt cx="0" cy="0"/>
        </a:xfrm>
      </p:grpSpPr>
      <p:sp>
        <p:nvSpPr>
          <p:cNvPr id="691" name="Google Shape;691;p73"/>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92" name="Google Shape;692;p73"/>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693" name="Shape 693"/>
        <p:cNvGrpSpPr/>
        <p:nvPr/>
      </p:nvGrpSpPr>
      <p:grpSpPr>
        <a:xfrm>
          <a:off x="0" y="0"/>
          <a:ext cx="0" cy="0"/>
          <a:chOff x="0" y="0"/>
          <a:chExt cx="0" cy="0"/>
        </a:xfrm>
      </p:grpSpPr>
      <p:sp>
        <p:nvSpPr>
          <p:cNvPr id="694" name="Google Shape;694;p74"/>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4"/>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4"/>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97" name="Google Shape;697;p74"/>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98" name="Google Shape;698;p74"/>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99" name="Google Shape;699;p74"/>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00" name="Google Shape;700;p74"/>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701" name="Shape 701"/>
        <p:cNvGrpSpPr/>
        <p:nvPr/>
      </p:nvGrpSpPr>
      <p:grpSpPr>
        <a:xfrm>
          <a:off x="0" y="0"/>
          <a:ext cx="0" cy="0"/>
          <a:chOff x="0" y="0"/>
          <a:chExt cx="0" cy="0"/>
        </a:xfrm>
      </p:grpSpPr>
      <p:sp>
        <p:nvSpPr>
          <p:cNvPr id="702" name="Google Shape;702;p75"/>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03" name="Google Shape;703;p75"/>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04" name="Google Shape;704;p75"/>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05" name="Google Shape;705;p75"/>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06" name="Google Shape;706;p7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707" name="Shape 707"/>
        <p:cNvGrpSpPr/>
        <p:nvPr/>
      </p:nvGrpSpPr>
      <p:grpSpPr>
        <a:xfrm>
          <a:off x="0" y="0"/>
          <a:ext cx="0" cy="0"/>
          <a:chOff x="0" y="0"/>
          <a:chExt cx="0" cy="0"/>
        </a:xfrm>
      </p:grpSpPr>
      <p:sp>
        <p:nvSpPr>
          <p:cNvPr id="708" name="Google Shape;708;p76"/>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09" name="Google Shape;709;p76"/>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710" name="Shape 710"/>
        <p:cNvGrpSpPr/>
        <p:nvPr/>
      </p:nvGrpSpPr>
      <p:grpSpPr>
        <a:xfrm>
          <a:off x="0" y="0"/>
          <a:ext cx="0" cy="0"/>
          <a:chOff x="0" y="0"/>
          <a:chExt cx="0" cy="0"/>
        </a:xfrm>
      </p:grpSpPr>
      <p:sp>
        <p:nvSpPr>
          <p:cNvPr id="711" name="Google Shape;711;p77"/>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7"/>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7"/>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7"/>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7"/>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16" name="Google Shape;716;p77"/>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17" name="Google Shape;717;p77"/>
          <p:cNvGrpSpPr/>
          <p:nvPr/>
        </p:nvGrpSpPr>
        <p:grpSpPr>
          <a:xfrm>
            <a:off x="-150973" y="-114019"/>
            <a:ext cx="1252660" cy="1204643"/>
            <a:chOff x="7384701" y="199425"/>
            <a:chExt cx="1572114" cy="1511851"/>
          </a:xfrm>
        </p:grpSpPr>
        <p:sp>
          <p:nvSpPr>
            <p:cNvPr id="718" name="Google Shape;718;p7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77"/>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722" name="Shape 722"/>
        <p:cNvGrpSpPr/>
        <p:nvPr/>
      </p:nvGrpSpPr>
      <p:grpSpPr>
        <a:xfrm>
          <a:off x="0" y="0"/>
          <a:ext cx="0" cy="0"/>
          <a:chOff x="0" y="0"/>
          <a:chExt cx="0" cy="0"/>
        </a:xfrm>
      </p:grpSpPr>
      <p:grpSp>
        <p:nvGrpSpPr>
          <p:cNvPr id="723" name="Google Shape;723;p78"/>
          <p:cNvGrpSpPr/>
          <p:nvPr/>
        </p:nvGrpSpPr>
        <p:grpSpPr>
          <a:xfrm>
            <a:off x="194815" y="540131"/>
            <a:ext cx="1252660" cy="1204643"/>
            <a:chOff x="7384701" y="199425"/>
            <a:chExt cx="1572114" cy="1511851"/>
          </a:xfrm>
        </p:grpSpPr>
        <p:sp>
          <p:nvSpPr>
            <p:cNvPr id="724" name="Google Shape;724;p7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78"/>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8"/>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8"/>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8"/>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8"/>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32" name="Google Shape;732;p78"/>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733" name="Google Shape;733;p78"/>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4" name="Google Shape;734;p78"/>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735" name="Shape 735"/>
        <p:cNvGrpSpPr/>
        <p:nvPr/>
      </p:nvGrpSpPr>
      <p:grpSpPr>
        <a:xfrm>
          <a:off x="0" y="0"/>
          <a:ext cx="0" cy="0"/>
          <a:chOff x="0" y="0"/>
          <a:chExt cx="0" cy="0"/>
        </a:xfrm>
      </p:grpSpPr>
      <p:sp>
        <p:nvSpPr>
          <p:cNvPr id="736" name="Google Shape;736;p79"/>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9"/>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9"/>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9"/>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9"/>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9"/>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742" name="Shape 742"/>
        <p:cNvGrpSpPr/>
        <p:nvPr/>
      </p:nvGrpSpPr>
      <p:grpSpPr>
        <a:xfrm>
          <a:off x="0" y="0"/>
          <a:ext cx="0" cy="0"/>
          <a:chOff x="0" y="0"/>
          <a:chExt cx="0" cy="0"/>
        </a:xfrm>
      </p:grpSpPr>
      <p:sp>
        <p:nvSpPr>
          <p:cNvPr id="743" name="Google Shape;743;p80"/>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0"/>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0"/>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80"/>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0"/>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0"/>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9" name="Shape 89"/>
        <p:cNvGrpSpPr/>
        <p:nvPr/>
      </p:nvGrpSpPr>
      <p:grpSpPr>
        <a:xfrm>
          <a:off x="0" y="0"/>
          <a:ext cx="0" cy="0"/>
          <a:chOff x="0" y="0"/>
          <a:chExt cx="0" cy="0"/>
        </a:xfrm>
      </p:grpSpPr>
      <p:sp>
        <p:nvSpPr>
          <p:cNvPr id="90" name="Google Shape;90;p9"/>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9"/>
          <p:cNvGrpSpPr/>
          <p:nvPr/>
        </p:nvGrpSpPr>
        <p:grpSpPr>
          <a:xfrm>
            <a:off x="7821351" y="674425"/>
            <a:ext cx="1572114" cy="1511851"/>
            <a:chOff x="7384701" y="199425"/>
            <a:chExt cx="1572114" cy="1511851"/>
          </a:xfrm>
        </p:grpSpPr>
        <p:sp>
          <p:nvSpPr>
            <p:cNvPr id="96" name="Google Shape;96;p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9"/>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 name="Google Shape;101;p9"/>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02" name="Shape 102"/>
        <p:cNvGrpSpPr/>
        <p:nvPr/>
      </p:nvGrpSpPr>
      <p:grpSpPr>
        <a:xfrm>
          <a:off x="0" y="0"/>
          <a:ext cx="0" cy="0"/>
          <a:chOff x="0" y="0"/>
          <a:chExt cx="0" cy="0"/>
        </a:xfrm>
      </p:grpSpPr>
      <p:sp>
        <p:nvSpPr>
          <p:cNvPr id="103" name="Google Shape;103;p10"/>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59.xml"/><Relationship Id="rId22" Type="http://schemas.openxmlformats.org/officeDocument/2006/relationships/slideLayout" Target="../slideLayouts/slideLayout61.xml"/><Relationship Id="rId21" Type="http://schemas.openxmlformats.org/officeDocument/2006/relationships/slideLayout" Target="../slideLayouts/slideLayout60.xml"/><Relationship Id="rId24" Type="http://schemas.openxmlformats.org/officeDocument/2006/relationships/slideLayout" Target="../slideLayouts/slideLayout63.xml"/><Relationship Id="rId23" Type="http://schemas.openxmlformats.org/officeDocument/2006/relationships/slideLayout" Target="../slideLayouts/slideLayout62.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26" Type="http://schemas.openxmlformats.org/officeDocument/2006/relationships/slideLayout" Target="../slideLayouts/slideLayout65.xml"/><Relationship Id="rId25" Type="http://schemas.openxmlformats.org/officeDocument/2006/relationships/slideLayout" Target="../slideLayouts/slideLayout64.xml"/><Relationship Id="rId28" Type="http://schemas.openxmlformats.org/officeDocument/2006/relationships/slideLayout" Target="../slideLayouts/slideLayout67.xml"/><Relationship Id="rId27" Type="http://schemas.openxmlformats.org/officeDocument/2006/relationships/slideLayout" Target="../slideLayouts/slideLayout66.xml"/><Relationship Id="rId5" Type="http://schemas.openxmlformats.org/officeDocument/2006/relationships/slideLayout" Target="../slideLayouts/slideLayout44.xml"/><Relationship Id="rId6" Type="http://schemas.openxmlformats.org/officeDocument/2006/relationships/slideLayout" Target="../slideLayouts/slideLayout45.xml"/><Relationship Id="rId29" Type="http://schemas.openxmlformats.org/officeDocument/2006/relationships/slideLayout" Target="../slideLayouts/slideLayout68.xml"/><Relationship Id="rId7" Type="http://schemas.openxmlformats.org/officeDocument/2006/relationships/slideLayout" Target="../slideLayouts/slideLayout46.xml"/><Relationship Id="rId8" Type="http://schemas.openxmlformats.org/officeDocument/2006/relationships/slideLayout" Target="../slideLayouts/slideLayout47.xml"/><Relationship Id="rId31" Type="http://schemas.openxmlformats.org/officeDocument/2006/relationships/slideLayout" Target="../slideLayouts/slideLayout70.xml"/><Relationship Id="rId30" Type="http://schemas.openxmlformats.org/officeDocument/2006/relationships/slideLayout" Target="../slideLayouts/slideLayout69.xml"/><Relationship Id="rId11" Type="http://schemas.openxmlformats.org/officeDocument/2006/relationships/slideLayout" Target="../slideLayouts/slideLayout50.xml"/><Relationship Id="rId33" Type="http://schemas.openxmlformats.org/officeDocument/2006/relationships/slideLayout" Target="../slideLayouts/slideLayout72.xml"/><Relationship Id="rId10" Type="http://schemas.openxmlformats.org/officeDocument/2006/relationships/slideLayout" Target="../slideLayouts/slideLayout49.xml"/><Relationship Id="rId32" Type="http://schemas.openxmlformats.org/officeDocument/2006/relationships/slideLayout" Target="../slideLayouts/slideLayout71.xml"/><Relationship Id="rId13" Type="http://schemas.openxmlformats.org/officeDocument/2006/relationships/slideLayout" Target="../slideLayouts/slideLayout52.xml"/><Relationship Id="rId35" Type="http://schemas.openxmlformats.org/officeDocument/2006/relationships/slideLayout" Target="../slideLayouts/slideLayout74.xml"/><Relationship Id="rId12" Type="http://schemas.openxmlformats.org/officeDocument/2006/relationships/slideLayout" Target="../slideLayouts/slideLayout51.xml"/><Relationship Id="rId34" Type="http://schemas.openxmlformats.org/officeDocument/2006/relationships/slideLayout" Target="../slideLayouts/slideLayout73.xml"/><Relationship Id="rId15" Type="http://schemas.openxmlformats.org/officeDocument/2006/relationships/slideLayout" Target="../slideLayouts/slideLayout54.xml"/><Relationship Id="rId37" Type="http://schemas.openxmlformats.org/officeDocument/2006/relationships/slideLayout" Target="../slideLayouts/slideLayout76.xml"/><Relationship Id="rId14" Type="http://schemas.openxmlformats.org/officeDocument/2006/relationships/slideLayout" Target="../slideLayouts/slideLayout53.xml"/><Relationship Id="rId36" Type="http://schemas.openxmlformats.org/officeDocument/2006/relationships/slideLayout" Target="../slideLayouts/slideLayout75.xml"/><Relationship Id="rId17" Type="http://schemas.openxmlformats.org/officeDocument/2006/relationships/slideLayout" Target="../slideLayouts/slideLayout56.xml"/><Relationship Id="rId39" Type="http://schemas.openxmlformats.org/officeDocument/2006/relationships/slideLayout" Target="../slideLayouts/slideLayout78.xml"/><Relationship Id="rId16" Type="http://schemas.openxmlformats.org/officeDocument/2006/relationships/slideLayout" Target="../slideLayouts/slideLayout55.xml"/><Relationship Id="rId38" Type="http://schemas.openxmlformats.org/officeDocument/2006/relationships/slideLayout" Target="../slideLayouts/slideLayout77.xml"/><Relationship Id="rId19" Type="http://schemas.openxmlformats.org/officeDocument/2006/relationships/slideLayout" Target="../slideLayouts/slideLayout58.xml"/><Relationship Id="rId1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77" name="Shape 377"/>
        <p:cNvGrpSpPr/>
        <p:nvPr/>
      </p:nvGrpSpPr>
      <p:grpSpPr>
        <a:xfrm>
          <a:off x="0" y="0"/>
          <a:ext cx="0" cy="0"/>
          <a:chOff x="0" y="0"/>
          <a:chExt cx="0" cy="0"/>
        </a:xfrm>
      </p:grpSpPr>
      <p:sp>
        <p:nvSpPr>
          <p:cNvPr id="378" name="Google Shape;37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379" name="Google Shape;379;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1"/>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Predicting</a:t>
            </a:r>
            <a:r>
              <a:rPr lang="en" sz="3600"/>
              <a:t> </a:t>
            </a:r>
            <a:endParaRPr sz="3600"/>
          </a:p>
          <a:p>
            <a:pPr indent="0" lvl="0" marL="0" rtl="0" algn="r">
              <a:spcBef>
                <a:spcPts val="0"/>
              </a:spcBef>
              <a:spcAft>
                <a:spcPts val="0"/>
              </a:spcAft>
              <a:buNone/>
            </a:pPr>
            <a:r>
              <a:rPr lang="en" sz="6000"/>
              <a:t>FLIGHT DELAYS</a:t>
            </a:r>
            <a:endParaRPr sz="6000"/>
          </a:p>
        </p:txBody>
      </p:sp>
      <p:sp>
        <p:nvSpPr>
          <p:cNvPr id="754" name="Google Shape;754;p81"/>
          <p:cNvSpPr txBox="1"/>
          <p:nvPr>
            <p:ph idx="1" type="subTitle"/>
          </p:nvPr>
        </p:nvSpPr>
        <p:spPr>
          <a:xfrm>
            <a:off x="2776375" y="2426900"/>
            <a:ext cx="5873700" cy="59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W261 Final Project Phase I – Group 11 – March 13, 2022</a:t>
            </a:r>
            <a:endParaRPr sz="1600"/>
          </a:p>
          <a:p>
            <a:pPr indent="0" lvl="0" marL="0" rtl="0" algn="r">
              <a:spcBef>
                <a:spcPts val="0"/>
              </a:spcBef>
              <a:spcAft>
                <a:spcPts val="0"/>
              </a:spcAft>
              <a:buNone/>
            </a:pPr>
            <a:r>
              <a:rPr lang="en" sz="1400"/>
              <a:t>Jeff Adams, Jenny Conde, Dante Malagrino, Joy Moglia, Ram Senthamarai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2"/>
          <p:cNvSpPr txBox="1"/>
          <p:nvPr/>
        </p:nvSpPr>
        <p:spPr>
          <a:xfrm>
            <a:off x="1700125" y="3202625"/>
            <a:ext cx="5509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Lato"/>
                <a:ea typeface="Lato"/>
                <a:cs typeface="Lato"/>
                <a:sym typeface="Lato"/>
              </a:rPr>
              <a:t>Flight Delay Prediction as a Binary Classification Problem</a:t>
            </a:r>
            <a:endParaRPr sz="1500">
              <a:latin typeface="Lato"/>
              <a:ea typeface="Lato"/>
              <a:cs typeface="Lato"/>
              <a:sym typeface="Lato"/>
            </a:endParaRPr>
          </a:p>
        </p:txBody>
      </p:sp>
      <p:sp>
        <p:nvSpPr>
          <p:cNvPr id="760" name="Google Shape;760;p82"/>
          <p:cNvSpPr txBox="1"/>
          <p:nvPr/>
        </p:nvSpPr>
        <p:spPr>
          <a:xfrm>
            <a:off x="688675" y="1280775"/>
            <a:ext cx="75324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Predict a 15-min or longer departure delay, given information available 2 hours before the scheduled departure</a:t>
            </a:r>
            <a:endParaRPr i="1" sz="3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3"/>
          <p:cNvSpPr txBox="1"/>
          <p:nvPr/>
        </p:nvSpPr>
        <p:spPr>
          <a:xfrm>
            <a:off x="698225" y="9938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Business Problem and Metrics</a:t>
            </a:r>
            <a:endParaRPr i="1" sz="3000">
              <a:latin typeface="Lato"/>
              <a:ea typeface="Lato"/>
              <a:cs typeface="Lato"/>
              <a:sym typeface="Lato"/>
            </a:endParaRPr>
          </a:p>
        </p:txBody>
      </p:sp>
      <p:sp>
        <p:nvSpPr>
          <p:cNvPr id="766" name="Google Shape;766;p83"/>
          <p:cNvSpPr txBox="1"/>
          <p:nvPr/>
        </p:nvSpPr>
        <p:spPr>
          <a:xfrm>
            <a:off x="992350" y="1958950"/>
            <a:ext cx="28719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500">
                <a:latin typeface="Lato"/>
                <a:ea typeface="Lato"/>
                <a:cs typeface="Lato"/>
                <a:sym typeface="Lato"/>
              </a:rPr>
              <a:t>False Positives are more dangerous than False Negatives</a:t>
            </a:r>
            <a:endParaRPr sz="1500">
              <a:latin typeface="Lato"/>
              <a:ea typeface="Lato"/>
              <a:cs typeface="Lato"/>
              <a:sym typeface="Lato"/>
            </a:endParaRPr>
          </a:p>
          <a:p>
            <a:pPr indent="0" lvl="0" marL="0" rtl="0" algn="r">
              <a:spcBef>
                <a:spcPts val="0"/>
              </a:spcBef>
              <a:spcAft>
                <a:spcPts val="0"/>
              </a:spcAft>
              <a:buNone/>
            </a:pPr>
            <a:r>
              <a:t/>
            </a:r>
            <a:endParaRPr sz="1500">
              <a:latin typeface="Lato"/>
              <a:ea typeface="Lato"/>
              <a:cs typeface="Lato"/>
              <a:sym typeface="Lato"/>
            </a:endParaRPr>
          </a:p>
          <a:p>
            <a:pPr indent="0" lvl="0" marL="0" rtl="0" algn="r">
              <a:spcBef>
                <a:spcPts val="0"/>
              </a:spcBef>
              <a:spcAft>
                <a:spcPts val="0"/>
              </a:spcAft>
              <a:buNone/>
            </a:pPr>
            <a:r>
              <a:rPr lang="en" sz="1500">
                <a:latin typeface="Lato"/>
                <a:ea typeface="Lato"/>
                <a:cs typeface="Lato"/>
                <a:sym typeface="Lato"/>
              </a:rPr>
              <a:t>A False Negative is not worse than the status quo (unpredictable delay)</a:t>
            </a:r>
            <a:endParaRPr sz="1500">
              <a:latin typeface="Lato"/>
              <a:ea typeface="Lato"/>
              <a:cs typeface="Lato"/>
              <a:sym typeface="Lato"/>
            </a:endParaRPr>
          </a:p>
        </p:txBody>
      </p:sp>
      <p:sp>
        <p:nvSpPr>
          <p:cNvPr id="767" name="Google Shape;767;p83"/>
          <p:cNvSpPr/>
          <p:nvPr/>
        </p:nvSpPr>
        <p:spPr>
          <a:xfrm>
            <a:off x="4034075" y="2238850"/>
            <a:ext cx="860700" cy="10101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83"/>
          <p:cNvGrpSpPr/>
          <p:nvPr/>
        </p:nvGrpSpPr>
        <p:grpSpPr>
          <a:xfrm>
            <a:off x="5064600" y="2362875"/>
            <a:ext cx="2603100" cy="762050"/>
            <a:chOff x="5499175" y="2181950"/>
            <a:chExt cx="2603100" cy="762050"/>
          </a:xfrm>
        </p:grpSpPr>
        <p:sp>
          <p:nvSpPr>
            <p:cNvPr id="769" name="Google Shape;769;p83"/>
            <p:cNvSpPr txBox="1"/>
            <p:nvPr/>
          </p:nvSpPr>
          <p:spPr>
            <a:xfrm>
              <a:off x="5499175" y="2362875"/>
              <a:ext cx="6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a:t>
              </a:r>
              <a:r>
                <a:rPr baseline="-25000" lang="en">
                  <a:latin typeface="Lato"/>
                  <a:ea typeface="Lato"/>
                  <a:cs typeface="Lato"/>
                  <a:sym typeface="Lato"/>
                </a:rPr>
                <a:t>β</a:t>
              </a:r>
              <a:r>
                <a:rPr lang="en">
                  <a:latin typeface="Lato"/>
                  <a:ea typeface="Lato"/>
                  <a:cs typeface="Lato"/>
                  <a:sym typeface="Lato"/>
                </a:rPr>
                <a:t> = </a:t>
              </a:r>
              <a:endParaRPr>
                <a:latin typeface="Lato"/>
                <a:ea typeface="Lato"/>
                <a:cs typeface="Lato"/>
                <a:sym typeface="Lato"/>
              </a:endParaRPr>
            </a:p>
          </p:txBody>
        </p:sp>
        <p:grpSp>
          <p:nvGrpSpPr>
            <p:cNvPr id="770" name="Google Shape;770;p83"/>
            <p:cNvGrpSpPr/>
            <p:nvPr/>
          </p:nvGrpSpPr>
          <p:grpSpPr>
            <a:xfrm>
              <a:off x="5854375" y="2181950"/>
              <a:ext cx="2247900" cy="762050"/>
              <a:chOff x="5854375" y="2181950"/>
              <a:chExt cx="2247900" cy="762050"/>
            </a:xfrm>
          </p:grpSpPr>
          <p:cxnSp>
            <p:nvCxnSpPr>
              <p:cNvPr id="771" name="Google Shape;771;p83"/>
              <p:cNvCxnSpPr/>
              <p:nvPr/>
            </p:nvCxnSpPr>
            <p:spPr>
              <a:xfrm flipH="1" rot="10800000">
                <a:off x="5931325" y="2563350"/>
                <a:ext cx="2094000" cy="8400"/>
              </a:xfrm>
              <a:prstGeom prst="straightConnector1">
                <a:avLst/>
              </a:prstGeom>
              <a:noFill/>
              <a:ln cap="flat" cmpd="sng" w="9525">
                <a:solidFill>
                  <a:schemeClr val="lt2"/>
                </a:solidFill>
                <a:prstDash val="solid"/>
                <a:round/>
                <a:headEnd len="med" w="med" type="none"/>
                <a:tailEnd len="med" w="med" type="none"/>
              </a:ln>
            </p:spPr>
          </p:cxnSp>
          <p:sp>
            <p:nvSpPr>
              <p:cNvPr id="772" name="Google Shape;772;p83"/>
              <p:cNvSpPr txBox="1"/>
              <p:nvPr/>
            </p:nvSpPr>
            <p:spPr>
              <a:xfrm>
                <a:off x="5854375" y="2181950"/>
                <a:ext cx="224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(1+β</a:t>
                </a:r>
                <a:r>
                  <a:rPr baseline="30000" lang="en">
                    <a:latin typeface="Lato"/>
                    <a:ea typeface="Lato"/>
                    <a:cs typeface="Lato"/>
                    <a:sym typeface="Lato"/>
                  </a:rPr>
                  <a:t>2</a:t>
                </a:r>
                <a:r>
                  <a:rPr lang="en">
                    <a:latin typeface="Lato"/>
                    <a:ea typeface="Lato"/>
                    <a:cs typeface="Lato"/>
                    <a:sym typeface="Lato"/>
                  </a:rPr>
                  <a:t>) · (</a:t>
                </a:r>
                <a:r>
                  <a:rPr i="1" lang="en">
                    <a:latin typeface="Lato"/>
                    <a:ea typeface="Lato"/>
                    <a:cs typeface="Lato"/>
                    <a:sym typeface="Lato"/>
                  </a:rPr>
                  <a:t>Precision</a:t>
                </a:r>
                <a:r>
                  <a:rPr lang="en">
                    <a:latin typeface="Lato"/>
                    <a:ea typeface="Lato"/>
                    <a:cs typeface="Lato"/>
                    <a:sym typeface="Lato"/>
                  </a:rPr>
                  <a:t> · </a:t>
                </a:r>
                <a:r>
                  <a:rPr i="1" lang="en">
                    <a:latin typeface="Lato"/>
                    <a:ea typeface="Lato"/>
                    <a:cs typeface="Lato"/>
                    <a:sym typeface="Lato"/>
                  </a:rPr>
                  <a:t>Recall</a:t>
                </a:r>
                <a:r>
                  <a:rPr lang="en">
                    <a:latin typeface="Lato"/>
                    <a:ea typeface="Lato"/>
                    <a:cs typeface="Lato"/>
                    <a:sym typeface="Lato"/>
                  </a:rPr>
                  <a:t>)</a:t>
                </a:r>
                <a:endParaRPr>
                  <a:latin typeface="Lato"/>
                  <a:ea typeface="Lato"/>
                  <a:cs typeface="Lato"/>
                  <a:sym typeface="Lato"/>
                </a:endParaRPr>
              </a:p>
            </p:txBody>
          </p:sp>
          <p:sp>
            <p:nvSpPr>
              <p:cNvPr id="773" name="Google Shape;773;p83"/>
              <p:cNvSpPr txBox="1"/>
              <p:nvPr/>
            </p:nvSpPr>
            <p:spPr>
              <a:xfrm>
                <a:off x="5995525" y="2543800"/>
                <a:ext cx="196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(β</a:t>
                </a:r>
                <a:r>
                  <a:rPr baseline="30000" lang="en">
                    <a:latin typeface="Lato"/>
                    <a:ea typeface="Lato"/>
                    <a:cs typeface="Lato"/>
                    <a:sym typeface="Lato"/>
                  </a:rPr>
                  <a:t>2</a:t>
                </a:r>
                <a:r>
                  <a:rPr lang="en">
                    <a:latin typeface="Lato"/>
                    <a:ea typeface="Lato"/>
                    <a:cs typeface="Lato"/>
                    <a:sym typeface="Lato"/>
                  </a:rPr>
                  <a:t> · </a:t>
                </a:r>
                <a:r>
                  <a:rPr i="1" lang="en">
                    <a:latin typeface="Lato"/>
                    <a:ea typeface="Lato"/>
                    <a:cs typeface="Lato"/>
                    <a:sym typeface="Lato"/>
                  </a:rPr>
                  <a:t>Precision</a:t>
                </a:r>
                <a:r>
                  <a:rPr lang="en">
                    <a:latin typeface="Lato"/>
                    <a:ea typeface="Lato"/>
                    <a:cs typeface="Lato"/>
                    <a:sym typeface="Lato"/>
                  </a:rPr>
                  <a:t> </a:t>
                </a:r>
                <a:r>
                  <a:rPr lang="en">
                    <a:latin typeface="Lato"/>
                    <a:ea typeface="Lato"/>
                    <a:cs typeface="Lato"/>
                    <a:sym typeface="Lato"/>
                  </a:rPr>
                  <a:t>+ </a:t>
                </a:r>
                <a:r>
                  <a:rPr i="1" lang="en">
                    <a:latin typeface="Lato"/>
                    <a:ea typeface="Lato"/>
                    <a:cs typeface="Lato"/>
                    <a:sym typeface="Lato"/>
                  </a:rPr>
                  <a:t>Recall</a:t>
                </a:r>
                <a:r>
                  <a:rPr lang="en">
                    <a:latin typeface="Lato"/>
                    <a:ea typeface="Lato"/>
                    <a:cs typeface="Lato"/>
                    <a:sym typeface="Lato"/>
                  </a:rPr>
                  <a:t>)</a:t>
                </a:r>
                <a:endParaRPr>
                  <a:latin typeface="Lato"/>
                  <a:ea typeface="Lato"/>
                  <a:cs typeface="Lato"/>
                  <a:sym typeface="Lat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4"/>
          <p:cNvSpPr txBox="1"/>
          <p:nvPr/>
        </p:nvSpPr>
        <p:spPr>
          <a:xfrm>
            <a:off x="698225" y="4604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Datasets</a:t>
            </a:r>
            <a:endParaRPr i="1" sz="3000">
              <a:latin typeface="Lato"/>
              <a:ea typeface="Lato"/>
              <a:cs typeface="Lato"/>
              <a:sym typeface="Lato"/>
            </a:endParaRPr>
          </a:p>
        </p:txBody>
      </p:sp>
      <p:pic>
        <p:nvPicPr>
          <p:cNvPr id="779" name="Google Shape;779;p84"/>
          <p:cNvPicPr preferRelativeResize="0"/>
          <p:nvPr/>
        </p:nvPicPr>
        <p:blipFill>
          <a:blip r:embed="rId3">
            <a:alphaModFix/>
          </a:blip>
          <a:stretch>
            <a:fillRect/>
          </a:stretch>
        </p:blipFill>
        <p:spPr>
          <a:xfrm>
            <a:off x="403962" y="299750"/>
            <a:ext cx="8336077" cy="4277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85"/>
          <p:cNvSpPr txBox="1"/>
          <p:nvPr/>
        </p:nvSpPr>
        <p:spPr>
          <a:xfrm>
            <a:off x="698225" y="2318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Exploratory Data Analysis</a:t>
            </a:r>
            <a:endParaRPr i="1" sz="3000">
              <a:latin typeface="Lato"/>
              <a:ea typeface="Lato"/>
              <a:cs typeface="Lato"/>
              <a:sym typeface="Lato"/>
            </a:endParaRPr>
          </a:p>
        </p:txBody>
      </p:sp>
      <p:pic>
        <p:nvPicPr>
          <p:cNvPr id="785" name="Google Shape;785;p85"/>
          <p:cNvPicPr preferRelativeResize="0"/>
          <p:nvPr/>
        </p:nvPicPr>
        <p:blipFill>
          <a:blip r:embed="rId3">
            <a:alphaModFix/>
          </a:blip>
          <a:stretch>
            <a:fillRect/>
          </a:stretch>
        </p:blipFill>
        <p:spPr>
          <a:xfrm>
            <a:off x="381000" y="1335525"/>
            <a:ext cx="3905250" cy="2686050"/>
          </a:xfrm>
          <a:prstGeom prst="rect">
            <a:avLst/>
          </a:prstGeom>
          <a:noFill/>
          <a:ln>
            <a:noFill/>
          </a:ln>
        </p:spPr>
      </p:pic>
      <p:pic>
        <p:nvPicPr>
          <p:cNvPr id="786" name="Google Shape;786;p85"/>
          <p:cNvPicPr preferRelativeResize="0"/>
          <p:nvPr/>
        </p:nvPicPr>
        <p:blipFill>
          <a:blip r:embed="rId4">
            <a:alphaModFix/>
          </a:blip>
          <a:stretch>
            <a:fillRect/>
          </a:stretch>
        </p:blipFill>
        <p:spPr>
          <a:xfrm>
            <a:off x="4438650" y="1335525"/>
            <a:ext cx="3933825" cy="2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6"/>
          <p:cNvSpPr txBox="1"/>
          <p:nvPr/>
        </p:nvSpPr>
        <p:spPr>
          <a:xfrm>
            <a:off x="698225" y="9938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Achievements and Plan</a:t>
            </a:r>
            <a:endParaRPr i="1" sz="3000">
              <a:latin typeface="Lato"/>
              <a:ea typeface="Lato"/>
              <a:cs typeface="Lato"/>
              <a:sym typeface="Lato"/>
            </a:endParaRPr>
          </a:p>
        </p:txBody>
      </p:sp>
      <p:grpSp>
        <p:nvGrpSpPr>
          <p:cNvPr id="792" name="Google Shape;792;p86"/>
          <p:cNvGrpSpPr/>
          <p:nvPr/>
        </p:nvGrpSpPr>
        <p:grpSpPr>
          <a:xfrm>
            <a:off x="296825" y="1970724"/>
            <a:ext cx="4004425" cy="1830701"/>
            <a:chOff x="296825" y="1970724"/>
            <a:chExt cx="4004425" cy="1830701"/>
          </a:xfrm>
        </p:grpSpPr>
        <p:sp>
          <p:nvSpPr>
            <p:cNvPr id="793" name="Google Shape;793;p86"/>
            <p:cNvSpPr txBox="1"/>
            <p:nvPr/>
          </p:nvSpPr>
          <p:spPr>
            <a:xfrm>
              <a:off x="296825" y="2075300"/>
              <a:ext cx="3663300" cy="16932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a:latin typeface="Lato"/>
                  <a:ea typeface="Lato"/>
                  <a:cs typeface="Lato"/>
                  <a:sym typeface="Lato"/>
                </a:rPr>
                <a:t>Question Formulation</a:t>
              </a:r>
              <a:endParaRPr>
                <a:latin typeface="Lato"/>
                <a:ea typeface="Lato"/>
                <a:cs typeface="Lato"/>
                <a:sym typeface="Lato"/>
              </a:endParaRPr>
            </a:p>
            <a:p>
              <a:pPr indent="0" lvl="0" marL="0" rtl="0" algn="r">
                <a:lnSpc>
                  <a:spcPct val="150000"/>
                </a:lnSpc>
                <a:spcBef>
                  <a:spcPts val="0"/>
                </a:spcBef>
                <a:spcAft>
                  <a:spcPts val="0"/>
                </a:spcAft>
                <a:buNone/>
              </a:pPr>
              <a:r>
                <a:rPr lang="en">
                  <a:latin typeface="Lato"/>
                  <a:ea typeface="Lato"/>
                  <a:cs typeface="Lato"/>
                  <a:sym typeface="Lato"/>
                </a:rPr>
                <a:t>D</a:t>
              </a:r>
              <a:r>
                <a:rPr lang="en">
                  <a:latin typeface="Lato"/>
                  <a:ea typeface="Lato"/>
                  <a:cs typeface="Lato"/>
                  <a:sym typeface="Lato"/>
                </a:rPr>
                <a:t>efinition of key </a:t>
              </a:r>
              <a:r>
                <a:rPr lang="en">
                  <a:latin typeface="Lato"/>
                  <a:ea typeface="Lato"/>
                  <a:cs typeface="Lato"/>
                  <a:sym typeface="Lato"/>
                </a:rPr>
                <a:t>metrics</a:t>
              </a:r>
              <a:endParaRPr>
                <a:latin typeface="Lato"/>
                <a:ea typeface="Lato"/>
                <a:cs typeface="Lato"/>
                <a:sym typeface="Lato"/>
              </a:endParaRPr>
            </a:p>
            <a:p>
              <a:pPr indent="0" lvl="0" marL="0" rtl="0" algn="r">
                <a:lnSpc>
                  <a:spcPct val="150000"/>
                </a:lnSpc>
                <a:spcBef>
                  <a:spcPts val="0"/>
                </a:spcBef>
                <a:spcAft>
                  <a:spcPts val="0"/>
                </a:spcAft>
                <a:buNone/>
              </a:pPr>
              <a:r>
                <a:rPr lang="en">
                  <a:latin typeface="Lato"/>
                  <a:ea typeface="Lato"/>
                  <a:cs typeface="Lato"/>
                  <a:sym typeface="Lato"/>
                </a:rPr>
                <a:t>Exploratory Data Analysis</a:t>
              </a:r>
              <a:endParaRPr sz="2400">
                <a:latin typeface="Lato"/>
                <a:ea typeface="Lato"/>
                <a:cs typeface="Lato"/>
                <a:sym typeface="Lato"/>
              </a:endParaRPr>
            </a:p>
            <a:p>
              <a:pPr indent="0" lvl="0" marL="0" rtl="0" algn="r">
                <a:lnSpc>
                  <a:spcPct val="150000"/>
                </a:lnSpc>
                <a:spcBef>
                  <a:spcPts val="0"/>
                </a:spcBef>
                <a:spcAft>
                  <a:spcPts val="0"/>
                </a:spcAft>
                <a:buNone/>
              </a:pPr>
              <a:r>
                <a:rPr lang="en">
                  <a:latin typeface="Lato"/>
                  <a:ea typeface="Lato"/>
                  <a:cs typeface="Lato"/>
                  <a:sym typeface="Lato"/>
                </a:rPr>
                <a:t>Dataset join strategy</a:t>
              </a:r>
              <a:endParaRPr>
                <a:latin typeface="Lato"/>
                <a:ea typeface="Lato"/>
                <a:cs typeface="Lato"/>
                <a:sym typeface="Lato"/>
              </a:endParaRPr>
            </a:p>
            <a:p>
              <a:pPr indent="0" lvl="0" marL="0" rtl="0" algn="r">
                <a:lnSpc>
                  <a:spcPct val="150000"/>
                </a:lnSpc>
                <a:spcBef>
                  <a:spcPts val="0"/>
                </a:spcBef>
                <a:spcAft>
                  <a:spcPts val="0"/>
                </a:spcAft>
                <a:buNone/>
              </a:pPr>
              <a:r>
                <a:rPr lang="en">
                  <a:latin typeface="Lato"/>
                  <a:ea typeface="Lato"/>
                  <a:cs typeface="Lato"/>
                  <a:sym typeface="Lato"/>
                </a:rPr>
                <a:t>Initial implementation of data pipeline</a:t>
              </a:r>
              <a:endParaRPr>
                <a:latin typeface="Lato"/>
                <a:ea typeface="Lato"/>
                <a:cs typeface="Lato"/>
                <a:sym typeface="Lato"/>
              </a:endParaRPr>
            </a:p>
          </p:txBody>
        </p:sp>
        <p:grpSp>
          <p:nvGrpSpPr>
            <p:cNvPr id="794" name="Google Shape;794;p86"/>
            <p:cNvGrpSpPr/>
            <p:nvPr/>
          </p:nvGrpSpPr>
          <p:grpSpPr>
            <a:xfrm>
              <a:off x="3883650" y="1970724"/>
              <a:ext cx="417600" cy="1830701"/>
              <a:chOff x="3883650" y="1970724"/>
              <a:chExt cx="417600" cy="1830701"/>
            </a:xfrm>
          </p:grpSpPr>
          <p:sp>
            <p:nvSpPr>
              <p:cNvPr id="795" name="Google Shape;795;p86"/>
              <p:cNvSpPr txBox="1"/>
              <p:nvPr/>
            </p:nvSpPr>
            <p:spPr>
              <a:xfrm>
                <a:off x="3883650" y="1970724"/>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sp>
            <p:nvSpPr>
              <p:cNvPr id="796" name="Google Shape;796;p86"/>
              <p:cNvSpPr txBox="1"/>
              <p:nvPr/>
            </p:nvSpPr>
            <p:spPr>
              <a:xfrm>
                <a:off x="3883650" y="2289874"/>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sp>
            <p:nvSpPr>
              <p:cNvPr id="797" name="Google Shape;797;p86"/>
              <p:cNvSpPr txBox="1"/>
              <p:nvPr/>
            </p:nvSpPr>
            <p:spPr>
              <a:xfrm>
                <a:off x="3883650" y="2609025"/>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sp>
            <p:nvSpPr>
              <p:cNvPr id="798" name="Google Shape;798;p86"/>
              <p:cNvSpPr txBox="1"/>
              <p:nvPr/>
            </p:nvSpPr>
            <p:spPr>
              <a:xfrm>
                <a:off x="3883650" y="2928175"/>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sp>
            <p:nvSpPr>
              <p:cNvPr id="799" name="Google Shape;799;p86"/>
              <p:cNvSpPr txBox="1"/>
              <p:nvPr/>
            </p:nvSpPr>
            <p:spPr>
              <a:xfrm>
                <a:off x="3883650" y="3247325"/>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grpSp>
      </p:grpSp>
      <p:grpSp>
        <p:nvGrpSpPr>
          <p:cNvPr id="800" name="Google Shape;800;p86"/>
          <p:cNvGrpSpPr/>
          <p:nvPr/>
        </p:nvGrpSpPr>
        <p:grpSpPr>
          <a:xfrm>
            <a:off x="4550675" y="2065735"/>
            <a:ext cx="3794875" cy="1693200"/>
            <a:chOff x="4398275" y="2065735"/>
            <a:chExt cx="3794875" cy="1693200"/>
          </a:xfrm>
        </p:grpSpPr>
        <p:sp>
          <p:nvSpPr>
            <p:cNvPr id="801" name="Google Shape;801;p86"/>
            <p:cNvSpPr txBox="1"/>
            <p:nvPr/>
          </p:nvSpPr>
          <p:spPr>
            <a:xfrm>
              <a:off x="4529850" y="2065735"/>
              <a:ext cx="36633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Lato"/>
                  <a:ea typeface="Lato"/>
                  <a:cs typeface="Lato"/>
                  <a:sym typeface="Lato"/>
                </a:rPr>
                <a:t>Dataset full join &amp; deeper EDA</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2020/2021 data import</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Data cleanup (outliers, </a:t>
              </a:r>
              <a:r>
                <a:rPr lang="en">
                  <a:latin typeface="Lato"/>
                  <a:ea typeface="Lato"/>
                  <a:cs typeface="Lato"/>
                  <a:sym typeface="Lato"/>
                </a:rPr>
                <a:t>missing</a:t>
              </a:r>
              <a:r>
                <a:rPr lang="en">
                  <a:latin typeface="Lato"/>
                  <a:ea typeface="Lato"/>
                  <a:cs typeface="Lato"/>
                  <a:sym typeface="Lato"/>
                </a:rPr>
                <a:t> values,...)</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Feature engineering (stage I)</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Baseline classification model (stretch)</a:t>
              </a:r>
              <a:endParaRPr>
                <a:latin typeface="Lato"/>
                <a:ea typeface="Lato"/>
                <a:cs typeface="Lato"/>
                <a:sym typeface="Lato"/>
              </a:endParaRPr>
            </a:p>
          </p:txBody>
        </p:sp>
        <p:grpSp>
          <p:nvGrpSpPr>
            <p:cNvPr id="802" name="Google Shape;802;p86"/>
            <p:cNvGrpSpPr/>
            <p:nvPr/>
          </p:nvGrpSpPr>
          <p:grpSpPr>
            <a:xfrm>
              <a:off x="4398275" y="2190750"/>
              <a:ext cx="154800" cy="1410575"/>
              <a:chOff x="4398275" y="2190750"/>
              <a:chExt cx="154800" cy="1410575"/>
            </a:xfrm>
          </p:grpSpPr>
          <p:sp>
            <p:nvSpPr>
              <p:cNvPr id="803" name="Google Shape;803;p86"/>
              <p:cNvSpPr/>
              <p:nvPr/>
            </p:nvSpPr>
            <p:spPr>
              <a:xfrm>
                <a:off x="4398275" y="2190750"/>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6"/>
              <p:cNvSpPr/>
              <p:nvPr/>
            </p:nvSpPr>
            <p:spPr>
              <a:xfrm>
                <a:off x="4398275" y="2504919"/>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6"/>
              <p:cNvSpPr/>
              <p:nvPr/>
            </p:nvSpPr>
            <p:spPr>
              <a:xfrm>
                <a:off x="4398275" y="2819088"/>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6"/>
              <p:cNvSpPr/>
              <p:nvPr/>
            </p:nvSpPr>
            <p:spPr>
              <a:xfrm>
                <a:off x="4398275" y="3133256"/>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6"/>
              <p:cNvSpPr/>
              <p:nvPr/>
            </p:nvSpPr>
            <p:spPr>
              <a:xfrm>
                <a:off x="4398275" y="3447425"/>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7"/>
          <p:cNvSpPr txBox="1"/>
          <p:nvPr>
            <p:ph type="ctrTitle"/>
          </p:nvPr>
        </p:nvSpPr>
        <p:spPr>
          <a:xfrm>
            <a:off x="715050" y="2091888"/>
            <a:ext cx="7713900" cy="9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Black"/>
                <a:ea typeface="Lato Black"/>
                <a:cs typeface="Lato Black"/>
                <a:sym typeface="Lato Black"/>
              </a:rPr>
              <a:t>THANK YOU</a:t>
            </a:r>
            <a:endParaRPr>
              <a:latin typeface="Lato Black"/>
              <a:ea typeface="Lato Black"/>
              <a:cs typeface="Lato Black"/>
              <a:sym typeface="Lato Black"/>
            </a:endParaRPr>
          </a:p>
        </p:txBody>
      </p:sp>
      <p:grpSp>
        <p:nvGrpSpPr>
          <p:cNvPr id="813" name="Google Shape;813;p87"/>
          <p:cNvGrpSpPr/>
          <p:nvPr/>
        </p:nvGrpSpPr>
        <p:grpSpPr>
          <a:xfrm>
            <a:off x="2189833" y="71692"/>
            <a:ext cx="4463752" cy="1719654"/>
            <a:chOff x="1729186" y="1750763"/>
            <a:chExt cx="5237916" cy="2018137"/>
          </a:xfrm>
        </p:grpSpPr>
        <p:sp>
          <p:nvSpPr>
            <p:cNvPr id="814" name="Google Shape;814;p87"/>
            <p:cNvSpPr/>
            <p:nvPr/>
          </p:nvSpPr>
          <p:spPr>
            <a:xfrm rot="1513952">
              <a:off x="6882729" y="2494802"/>
              <a:ext cx="54326" cy="153128"/>
            </a:xfrm>
            <a:custGeom>
              <a:rect b="b" l="l" r="r" t="t"/>
              <a:pathLst>
                <a:path extrusionOk="0" h="6125" w="2173">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7"/>
            <p:cNvSpPr/>
            <p:nvPr/>
          </p:nvSpPr>
          <p:spPr>
            <a:xfrm rot="1513952">
              <a:off x="5214370" y="2770855"/>
              <a:ext cx="139552" cy="113652"/>
            </a:xfrm>
            <a:custGeom>
              <a:rect b="b" l="l" r="r" t="t"/>
              <a:pathLst>
                <a:path extrusionOk="0" h="4546" w="5582">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7"/>
            <p:cNvSpPr/>
            <p:nvPr/>
          </p:nvSpPr>
          <p:spPr>
            <a:xfrm rot="1513952">
              <a:off x="5128443" y="2865029"/>
              <a:ext cx="358831" cy="309730"/>
            </a:xfrm>
            <a:custGeom>
              <a:rect b="b" l="l" r="r" t="t"/>
              <a:pathLst>
                <a:path extrusionOk="0" h="12389" w="14353">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7"/>
            <p:cNvSpPr/>
            <p:nvPr/>
          </p:nvSpPr>
          <p:spPr>
            <a:xfrm rot="1513952">
              <a:off x="5144211" y="2886214"/>
              <a:ext cx="348031" cy="288105"/>
            </a:xfrm>
            <a:custGeom>
              <a:rect b="b" l="l" r="r" t="t"/>
              <a:pathLst>
                <a:path extrusionOk="0" h="11524" w="13921">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7"/>
            <p:cNvSpPr/>
            <p:nvPr/>
          </p:nvSpPr>
          <p:spPr>
            <a:xfrm rot="1513952">
              <a:off x="5183384" y="2916701"/>
              <a:ext cx="277230" cy="229304"/>
            </a:xfrm>
            <a:custGeom>
              <a:rect b="b" l="l" r="r" t="t"/>
              <a:pathLst>
                <a:path extrusionOk="0" h="9172" w="11089">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7"/>
            <p:cNvSpPr/>
            <p:nvPr/>
          </p:nvSpPr>
          <p:spPr>
            <a:xfrm rot="1513952">
              <a:off x="1740623" y="2498625"/>
              <a:ext cx="154878" cy="88326"/>
            </a:xfrm>
            <a:custGeom>
              <a:rect b="b" l="l" r="r" t="t"/>
              <a:pathLst>
                <a:path extrusionOk="0" h="3533" w="6195">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7"/>
            <p:cNvSpPr/>
            <p:nvPr/>
          </p:nvSpPr>
          <p:spPr>
            <a:xfrm rot="1513952">
              <a:off x="3484095" y="2766815"/>
              <a:ext cx="74476" cy="98627"/>
            </a:xfrm>
            <a:custGeom>
              <a:rect b="b" l="l" r="r" t="t"/>
              <a:pathLst>
                <a:path extrusionOk="0" h="3945" w="2979">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7"/>
            <p:cNvSpPr/>
            <p:nvPr/>
          </p:nvSpPr>
          <p:spPr>
            <a:xfrm rot="1513952">
              <a:off x="2774338" y="2697218"/>
              <a:ext cx="87726" cy="70951"/>
            </a:xfrm>
            <a:custGeom>
              <a:rect b="b" l="l" r="r" t="t"/>
              <a:pathLst>
                <a:path extrusionOk="0" h="2838" w="3509">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7"/>
            <p:cNvSpPr/>
            <p:nvPr/>
          </p:nvSpPr>
          <p:spPr>
            <a:xfrm rot="1513952">
              <a:off x="3063201" y="2720226"/>
              <a:ext cx="87726" cy="70926"/>
            </a:xfrm>
            <a:custGeom>
              <a:rect b="b" l="l" r="r" t="t"/>
              <a:pathLst>
                <a:path extrusionOk="0" h="2837" w="3509">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7"/>
            <p:cNvSpPr/>
            <p:nvPr/>
          </p:nvSpPr>
          <p:spPr>
            <a:xfrm rot="1513952">
              <a:off x="5027210" y="2807066"/>
              <a:ext cx="65601" cy="80151"/>
            </a:xfrm>
            <a:custGeom>
              <a:rect b="b" l="l" r="r" t="t"/>
              <a:pathLst>
                <a:path extrusionOk="0" h="3206" w="2624">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7"/>
            <p:cNvSpPr/>
            <p:nvPr/>
          </p:nvSpPr>
          <p:spPr>
            <a:xfrm rot="1513952">
              <a:off x="5330271" y="2771598"/>
              <a:ext cx="63526" cy="79476"/>
            </a:xfrm>
            <a:custGeom>
              <a:rect b="b" l="l" r="r" t="t"/>
              <a:pathLst>
                <a:path extrusionOk="0" h="3179" w="2541">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7"/>
            <p:cNvSpPr/>
            <p:nvPr/>
          </p:nvSpPr>
          <p:spPr>
            <a:xfrm rot="1513952">
              <a:off x="5611273" y="2740433"/>
              <a:ext cx="68526" cy="81176"/>
            </a:xfrm>
            <a:custGeom>
              <a:rect b="b" l="l" r="r" t="t"/>
              <a:pathLst>
                <a:path extrusionOk="0" h="3247" w="2741">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7"/>
            <p:cNvSpPr/>
            <p:nvPr/>
          </p:nvSpPr>
          <p:spPr>
            <a:xfrm rot="1513952">
              <a:off x="5900990" y="2711638"/>
              <a:ext cx="68526" cy="81201"/>
            </a:xfrm>
            <a:custGeom>
              <a:rect b="b" l="l" r="r" t="t"/>
              <a:pathLst>
                <a:path extrusionOk="0" h="3248" w="2741">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7"/>
            <p:cNvSpPr/>
            <p:nvPr/>
          </p:nvSpPr>
          <p:spPr>
            <a:xfrm rot="1513952">
              <a:off x="3363944" y="2752066"/>
              <a:ext cx="87751" cy="71326"/>
            </a:xfrm>
            <a:custGeom>
              <a:rect b="b" l="l" r="r" t="t"/>
              <a:pathLst>
                <a:path extrusionOk="0" h="2853" w="351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7"/>
            <p:cNvSpPr/>
            <p:nvPr/>
          </p:nvSpPr>
          <p:spPr>
            <a:xfrm rot="1513952">
              <a:off x="3671194" y="2802466"/>
              <a:ext cx="83151" cy="70701"/>
            </a:xfrm>
            <a:custGeom>
              <a:rect b="b" l="l" r="r" t="t"/>
              <a:pathLst>
                <a:path extrusionOk="0" h="2828" w="3326">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7"/>
            <p:cNvSpPr/>
            <p:nvPr/>
          </p:nvSpPr>
          <p:spPr>
            <a:xfrm rot="1513952">
              <a:off x="1904909" y="2297463"/>
              <a:ext cx="2259487" cy="838639"/>
            </a:xfrm>
            <a:custGeom>
              <a:rect b="b" l="l" r="r" t="t"/>
              <a:pathLst>
                <a:path extrusionOk="0" h="33545" w="90378">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7"/>
            <p:cNvSpPr/>
            <p:nvPr/>
          </p:nvSpPr>
          <p:spPr>
            <a:xfrm rot="1513952">
              <a:off x="1922731" y="2312166"/>
              <a:ext cx="2214811" cy="794088"/>
            </a:xfrm>
            <a:custGeom>
              <a:rect b="b" l="l" r="r" t="t"/>
              <a:pathLst>
                <a:path extrusionOk="0" h="31763" w="88591">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7"/>
            <p:cNvSpPr/>
            <p:nvPr/>
          </p:nvSpPr>
          <p:spPr>
            <a:xfrm rot="1513952">
              <a:off x="4093604" y="2917690"/>
              <a:ext cx="278630" cy="125627"/>
            </a:xfrm>
            <a:custGeom>
              <a:rect b="b" l="l" r="r" t="t"/>
              <a:pathLst>
                <a:path extrusionOk="0" h="5025" w="11145">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7"/>
            <p:cNvSpPr/>
            <p:nvPr/>
          </p:nvSpPr>
          <p:spPr>
            <a:xfrm rot="1513952">
              <a:off x="4179437" y="1796804"/>
              <a:ext cx="367506" cy="676861"/>
            </a:xfrm>
            <a:custGeom>
              <a:rect b="b" l="l" r="r" t="t"/>
              <a:pathLst>
                <a:path extrusionOk="0" h="27074" w="1470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7"/>
            <p:cNvSpPr/>
            <p:nvPr/>
          </p:nvSpPr>
          <p:spPr>
            <a:xfrm rot="1513952">
              <a:off x="3612907" y="2399641"/>
              <a:ext cx="594460" cy="195553"/>
            </a:xfrm>
            <a:custGeom>
              <a:rect b="b" l="l" r="r" t="t"/>
              <a:pathLst>
                <a:path extrusionOk="0" h="7822" w="23778">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7"/>
            <p:cNvSpPr/>
            <p:nvPr/>
          </p:nvSpPr>
          <p:spPr>
            <a:xfrm rot="1513952">
              <a:off x="3627553" y="2402919"/>
              <a:ext cx="579835" cy="192178"/>
            </a:xfrm>
            <a:custGeom>
              <a:rect b="b" l="l" r="r" t="t"/>
              <a:pathLst>
                <a:path extrusionOk="0" h="7687" w="23193">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7"/>
            <p:cNvSpPr/>
            <p:nvPr/>
          </p:nvSpPr>
          <p:spPr>
            <a:xfrm rot="1513952">
              <a:off x="4494186" y="2347251"/>
              <a:ext cx="529834" cy="334055"/>
            </a:xfrm>
            <a:custGeom>
              <a:rect b="b" l="l" r="r" t="t"/>
              <a:pathLst>
                <a:path extrusionOk="0" h="13362" w="21193">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7"/>
            <p:cNvSpPr/>
            <p:nvPr/>
          </p:nvSpPr>
          <p:spPr>
            <a:xfrm rot="1513952">
              <a:off x="4496555" y="2347518"/>
              <a:ext cx="528434" cy="323155"/>
            </a:xfrm>
            <a:custGeom>
              <a:rect b="b" l="l" r="r" t="t"/>
              <a:pathLst>
                <a:path extrusionOk="0" h="12926" w="21137">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7"/>
            <p:cNvSpPr/>
            <p:nvPr/>
          </p:nvSpPr>
          <p:spPr>
            <a:xfrm rot="1513952">
              <a:off x="4232094" y="2065133"/>
              <a:ext cx="193853" cy="406732"/>
            </a:xfrm>
            <a:custGeom>
              <a:rect b="b" l="l" r="r" t="t"/>
              <a:pathLst>
                <a:path extrusionOk="0" h="16269" w="7754">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7"/>
            <p:cNvSpPr/>
            <p:nvPr/>
          </p:nvSpPr>
          <p:spPr>
            <a:xfrm rot="1513952">
              <a:off x="4277531" y="2071971"/>
              <a:ext cx="215554" cy="383481"/>
            </a:xfrm>
            <a:custGeom>
              <a:rect b="b" l="l" r="r" t="t"/>
              <a:pathLst>
                <a:path extrusionOk="0" h="15339" w="8622">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7"/>
            <p:cNvSpPr/>
            <p:nvPr/>
          </p:nvSpPr>
          <p:spPr>
            <a:xfrm rot="1513952">
              <a:off x="4821057" y="2170731"/>
              <a:ext cx="1913606" cy="1249921"/>
            </a:xfrm>
            <a:custGeom>
              <a:rect b="b" l="l" r="r" t="t"/>
              <a:pathLst>
                <a:path extrusionOk="0" h="49996" w="76543">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7"/>
            <p:cNvSpPr/>
            <p:nvPr/>
          </p:nvSpPr>
          <p:spPr>
            <a:xfrm rot="1513952">
              <a:off x="4863819" y="2174476"/>
              <a:ext cx="1869331" cy="1115668"/>
            </a:xfrm>
            <a:custGeom>
              <a:rect b="b" l="l" r="r" t="t"/>
              <a:pathLst>
                <a:path extrusionOk="0" h="44626" w="74772">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7"/>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7"/>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7"/>
            <p:cNvSpPr/>
            <p:nvPr/>
          </p:nvSpPr>
          <p:spPr>
            <a:xfrm rot="1513952">
              <a:off x="4142300" y="2473029"/>
              <a:ext cx="628285" cy="596485"/>
            </a:xfrm>
            <a:custGeom>
              <a:rect b="b" l="l" r="r" t="t"/>
              <a:pathLst>
                <a:path extrusionOk="0" h="23859" w="25131">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7"/>
            <p:cNvSpPr/>
            <p:nvPr/>
          </p:nvSpPr>
          <p:spPr>
            <a:xfrm rot="1513952">
              <a:off x="4294183" y="2507434"/>
              <a:ext cx="469533" cy="596235"/>
            </a:xfrm>
            <a:custGeom>
              <a:rect b="b" l="l" r="r" t="t"/>
              <a:pathLst>
                <a:path extrusionOk="0" h="23849" w="18781">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7"/>
            <p:cNvSpPr/>
            <p:nvPr/>
          </p:nvSpPr>
          <p:spPr>
            <a:xfrm rot="1513952">
              <a:off x="4373215" y="2646493"/>
              <a:ext cx="104877" cy="77376"/>
            </a:xfrm>
            <a:custGeom>
              <a:rect b="b" l="l" r="r" t="t"/>
              <a:pathLst>
                <a:path extrusionOk="0" h="3095" w="4195">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7"/>
            <p:cNvSpPr/>
            <p:nvPr/>
          </p:nvSpPr>
          <p:spPr>
            <a:xfrm rot="1513952">
              <a:off x="4344236" y="2649123"/>
              <a:ext cx="31601" cy="73726"/>
            </a:xfrm>
            <a:custGeom>
              <a:rect b="b" l="l" r="r" t="t"/>
              <a:pathLst>
                <a:path extrusionOk="0" h="2949" w="1264">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7"/>
            <p:cNvSpPr/>
            <p:nvPr/>
          </p:nvSpPr>
          <p:spPr>
            <a:xfrm rot="1513952">
              <a:off x="4306913" y="2638549"/>
              <a:ext cx="38951" cy="81676"/>
            </a:xfrm>
            <a:custGeom>
              <a:rect b="b" l="l" r="r" t="t"/>
              <a:pathLst>
                <a:path extrusionOk="0" h="3267" w="1558">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7"/>
            <p:cNvSpPr/>
            <p:nvPr/>
          </p:nvSpPr>
          <p:spPr>
            <a:xfrm rot="1513952">
              <a:off x="4472728" y="2641816"/>
              <a:ext cx="100702" cy="82901"/>
            </a:xfrm>
            <a:custGeom>
              <a:rect b="b" l="l" r="r" t="t"/>
              <a:pathLst>
                <a:path extrusionOk="0" h="3316" w="4028">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7"/>
            <p:cNvSpPr/>
            <p:nvPr/>
          </p:nvSpPr>
          <p:spPr>
            <a:xfrm rot="1513952">
              <a:off x="4560341" y="2659579"/>
              <a:ext cx="68451" cy="46601"/>
            </a:xfrm>
            <a:custGeom>
              <a:rect b="b" l="l" r="r" t="t"/>
              <a:pathLst>
                <a:path extrusionOk="0" h="1864" w="2738">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7"/>
            <p:cNvSpPr/>
            <p:nvPr/>
          </p:nvSpPr>
          <p:spPr>
            <a:xfrm rot="1513952">
              <a:off x="4574120" y="2654997"/>
              <a:ext cx="84426" cy="49776"/>
            </a:xfrm>
            <a:custGeom>
              <a:rect b="b" l="l" r="r" t="t"/>
              <a:pathLst>
                <a:path extrusionOk="0" h="1991" w="3377">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7"/>
            <p:cNvSpPr/>
            <p:nvPr/>
          </p:nvSpPr>
          <p:spPr>
            <a:xfrm rot="1513952">
              <a:off x="3351878" y="2856507"/>
              <a:ext cx="338906" cy="308955"/>
            </a:xfrm>
            <a:custGeom>
              <a:rect b="b" l="l" r="r" t="t"/>
              <a:pathLst>
                <a:path extrusionOk="0" h="12358" w="13556">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7"/>
            <p:cNvSpPr/>
            <p:nvPr/>
          </p:nvSpPr>
          <p:spPr>
            <a:xfrm rot="1513952">
              <a:off x="3353984" y="2884765"/>
              <a:ext cx="306630" cy="263729"/>
            </a:xfrm>
            <a:custGeom>
              <a:rect b="b" l="l" r="r" t="t"/>
              <a:pathLst>
                <a:path extrusionOk="0" h="10549" w="12265">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7"/>
            <p:cNvSpPr/>
            <p:nvPr/>
          </p:nvSpPr>
          <p:spPr>
            <a:xfrm rot="1513952">
              <a:off x="3376515" y="2904200"/>
              <a:ext cx="261929" cy="225029"/>
            </a:xfrm>
            <a:custGeom>
              <a:rect b="b" l="l" r="r" t="t"/>
              <a:pathLst>
                <a:path extrusionOk="0" h="9001" w="10477">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87"/>
          <p:cNvGrpSpPr/>
          <p:nvPr/>
        </p:nvGrpSpPr>
        <p:grpSpPr>
          <a:xfrm>
            <a:off x="7268846" y="1631120"/>
            <a:ext cx="6173191" cy="2653405"/>
            <a:chOff x="7268846" y="1631120"/>
            <a:chExt cx="6173191" cy="2653405"/>
          </a:xfrm>
        </p:grpSpPr>
        <p:sp>
          <p:nvSpPr>
            <p:cNvPr id="855" name="Google Shape;855;p87"/>
            <p:cNvSpPr/>
            <p:nvPr/>
          </p:nvSpPr>
          <p:spPr>
            <a:xfrm>
              <a:off x="7520755" y="1984959"/>
              <a:ext cx="197980" cy="97729"/>
            </a:xfrm>
            <a:custGeom>
              <a:rect b="b" l="l" r="r" t="t"/>
              <a:pathLst>
                <a:path extrusionOk="0" h="3877" w="7854">
                  <a:moveTo>
                    <a:pt x="0" y="0"/>
                  </a:moveTo>
                  <a:lnTo>
                    <a:pt x="0" y="3877"/>
                  </a:lnTo>
                  <a:lnTo>
                    <a:pt x="7853" y="3877"/>
                  </a:lnTo>
                  <a:lnTo>
                    <a:pt x="78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7"/>
            <p:cNvSpPr/>
            <p:nvPr/>
          </p:nvSpPr>
          <p:spPr>
            <a:xfrm>
              <a:off x="7305503" y="2225071"/>
              <a:ext cx="629255" cy="269569"/>
            </a:xfrm>
            <a:custGeom>
              <a:rect b="b" l="l" r="r" t="t"/>
              <a:pathLst>
                <a:path extrusionOk="0" h="10694" w="24963">
                  <a:moveTo>
                    <a:pt x="0" y="0"/>
                  </a:moveTo>
                  <a:lnTo>
                    <a:pt x="0" y="10694"/>
                  </a:lnTo>
                  <a:lnTo>
                    <a:pt x="24963" y="10694"/>
                  </a:lnTo>
                  <a:lnTo>
                    <a:pt x="24963"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7"/>
            <p:cNvSpPr/>
            <p:nvPr/>
          </p:nvSpPr>
          <p:spPr>
            <a:xfrm>
              <a:off x="7503900" y="2580177"/>
              <a:ext cx="233776" cy="1704349"/>
            </a:xfrm>
            <a:custGeom>
              <a:rect b="b" l="l" r="r" t="t"/>
              <a:pathLst>
                <a:path extrusionOk="0" h="49926" w="9275">
                  <a:moveTo>
                    <a:pt x="1" y="1"/>
                  </a:moveTo>
                  <a:lnTo>
                    <a:pt x="1" y="49926"/>
                  </a:lnTo>
                  <a:lnTo>
                    <a:pt x="9274" y="49926"/>
                  </a:lnTo>
                  <a:lnTo>
                    <a:pt x="92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7"/>
            <p:cNvSpPr/>
            <p:nvPr/>
          </p:nvSpPr>
          <p:spPr>
            <a:xfrm>
              <a:off x="7653867" y="2580177"/>
              <a:ext cx="83832" cy="1704349"/>
            </a:xfrm>
            <a:custGeom>
              <a:rect b="b" l="l" r="r" t="t"/>
              <a:pathLst>
                <a:path extrusionOk="0" h="49926" w="3326">
                  <a:moveTo>
                    <a:pt x="0" y="1"/>
                  </a:moveTo>
                  <a:lnTo>
                    <a:pt x="0" y="49926"/>
                  </a:lnTo>
                  <a:lnTo>
                    <a:pt x="3325" y="49926"/>
                  </a:lnTo>
                  <a:lnTo>
                    <a:pt x="332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7"/>
            <p:cNvSpPr/>
            <p:nvPr/>
          </p:nvSpPr>
          <p:spPr>
            <a:xfrm>
              <a:off x="7503889" y="2645467"/>
              <a:ext cx="66170" cy="286836"/>
            </a:xfrm>
            <a:custGeom>
              <a:rect b="b" l="l" r="r" t="t"/>
              <a:pathLst>
                <a:path extrusionOk="0" h="11379" w="2625">
                  <a:moveTo>
                    <a:pt x="1" y="0"/>
                  </a:moveTo>
                  <a:lnTo>
                    <a:pt x="1" y="11379"/>
                  </a:lnTo>
                  <a:lnTo>
                    <a:pt x="2624" y="11379"/>
                  </a:lnTo>
                  <a:lnTo>
                    <a:pt x="26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7"/>
            <p:cNvSpPr/>
            <p:nvPr/>
          </p:nvSpPr>
          <p:spPr>
            <a:xfrm>
              <a:off x="7503889" y="3115984"/>
              <a:ext cx="66170" cy="286433"/>
            </a:xfrm>
            <a:custGeom>
              <a:rect b="b" l="l" r="r" t="t"/>
              <a:pathLst>
                <a:path extrusionOk="0" h="11363" w="2625">
                  <a:moveTo>
                    <a:pt x="1" y="1"/>
                  </a:moveTo>
                  <a:lnTo>
                    <a:pt x="1" y="11363"/>
                  </a:lnTo>
                  <a:lnTo>
                    <a:pt x="2624" y="11363"/>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7"/>
            <p:cNvSpPr/>
            <p:nvPr/>
          </p:nvSpPr>
          <p:spPr>
            <a:xfrm>
              <a:off x="7503889" y="2988768"/>
              <a:ext cx="66170" cy="63624"/>
            </a:xfrm>
            <a:custGeom>
              <a:rect b="b" l="l" r="r" t="t"/>
              <a:pathLst>
                <a:path extrusionOk="0" h="2524" w="2625">
                  <a:moveTo>
                    <a:pt x="1" y="1"/>
                  </a:moveTo>
                  <a:lnTo>
                    <a:pt x="1" y="2524"/>
                  </a:lnTo>
                  <a:lnTo>
                    <a:pt x="2624" y="2524"/>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7"/>
            <p:cNvSpPr/>
            <p:nvPr/>
          </p:nvSpPr>
          <p:spPr>
            <a:xfrm>
              <a:off x="7289065" y="2481191"/>
              <a:ext cx="662957" cy="98990"/>
            </a:xfrm>
            <a:custGeom>
              <a:rect b="b" l="l" r="r" t="t"/>
              <a:pathLst>
                <a:path extrusionOk="0" h="3927" w="26300">
                  <a:moveTo>
                    <a:pt x="0" y="0"/>
                  </a:moveTo>
                  <a:lnTo>
                    <a:pt x="0" y="3927"/>
                  </a:lnTo>
                  <a:lnTo>
                    <a:pt x="26300" y="3927"/>
                  </a:lnTo>
                  <a:lnTo>
                    <a:pt x="26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7"/>
            <p:cNvSpPr/>
            <p:nvPr/>
          </p:nvSpPr>
          <p:spPr>
            <a:xfrm>
              <a:off x="7289065" y="2146286"/>
              <a:ext cx="662957" cy="99418"/>
            </a:xfrm>
            <a:custGeom>
              <a:rect b="b" l="l" r="r" t="t"/>
              <a:pathLst>
                <a:path extrusionOk="0" h="3944" w="26300">
                  <a:moveTo>
                    <a:pt x="0" y="1"/>
                  </a:moveTo>
                  <a:lnTo>
                    <a:pt x="0" y="3944"/>
                  </a:lnTo>
                  <a:lnTo>
                    <a:pt x="26300" y="3944"/>
                  </a:lnTo>
                  <a:lnTo>
                    <a:pt x="26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7"/>
            <p:cNvSpPr/>
            <p:nvPr/>
          </p:nvSpPr>
          <p:spPr>
            <a:xfrm>
              <a:off x="7268846" y="2257089"/>
              <a:ext cx="701701" cy="212298"/>
            </a:xfrm>
            <a:custGeom>
              <a:rect b="b" l="l" r="r" t="t"/>
              <a:pathLst>
                <a:path extrusionOk="0" h="8422" w="27837">
                  <a:moveTo>
                    <a:pt x="0" y="0"/>
                  </a:moveTo>
                  <a:lnTo>
                    <a:pt x="0" y="8421"/>
                  </a:lnTo>
                  <a:lnTo>
                    <a:pt x="27837" y="8421"/>
                  </a:lnTo>
                  <a:lnTo>
                    <a:pt x="27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7"/>
            <p:cNvSpPr/>
            <p:nvPr/>
          </p:nvSpPr>
          <p:spPr>
            <a:xfrm>
              <a:off x="7289065" y="2077207"/>
              <a:ext cx="663386" cy="69522"/>
            </a:xfrm>
            <a:custGeom>
              <a:rect b="b" l="l" r="r" t="t"/>
              <a:pathLst>
                <a:path extrusionOk="0" h="2758" w="26317">
                  <a:moveTo>
                    <a:pt x="2774" y="1"/>
                  </a:moveTo>
                  <a:lnTo>
                    <a:pt x="0" y="2757"/>
                  </a:lnTo>
                  <a:lnTo>
                    <a:pt x="26316" y="2757"/>
                  </a:lnTo>
                  <a:lnTo>
                    <a:pt x="23426"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7"/>
            <p:cNvSpPr/>
            <p:nvPr/>
          </p:nvSpPr>
          <p:spPr>
            <a:xfrm>
              <a:off x="7520755" y="1964311"/>
              <a:ext cx="197980" cy="20670"/>
            </a:xfrm>
            <a:custGeom>
              <a:rect b="b" l="l" r="r" t="t"/>
              <a:pathLst>
                <a:path extrusionOk="0" h="820" w="7854">
                  <a:moveTo>
                    <a:pt x="819" y="1"/>
                  </a:moveTo>
                  <a:lnTo>
                    <a:pt x="0" y="819"/>
                  </a:lnTo>
                  <a:lnTo>
                    <a:pt x="7853" y="819"/>
                  </a:lnTo>
                  <a:lnTo>
                    <a:pt x="6984"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7"/>
            <p:cNvSpPr/>
            <p:nvPr/>
          </p:nvSpPr>
          <p:spPr>
            <a:xfrm>
              <a:off x="7511477" y="2016978"/>
              <a:ext cx="216104" cy="33702"/>
            </a:xfrm>
            <a:custGeom>
              <a:rect b="b" l="l" r="r" t="t"/>
              <a:pathLst>
                <a:path extrusionOk="0" h="1337" w="8573">
                  <a:moveTo>
                    <a:pt x="1" y="0"/>
                  </a:moveTo>
                  <a:lnTo>
                    <a:pt x="1" y="1337"/>
                  </a:lnTo>
                  <a:lnTo>
                    <a:pt x="8572" y="1337"/>
                  </a:lnTo>
                  <a:lnTo>
                    <a:pt x="8572" y="0"/>
                  </a:lnTo>
                  <a:close/>
                </a:path>
              </a:pathLst>
            </a:custGeom>
            <a:solidFill>
              <a:srgbClr val="004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7"/>
            <p:cNvSpPr/>
            <p:nvPr/>
          </p:nvSpPr>
          <p:spPr>
            <a:xfrm>
              <a:off x="7610481" y="1631120"/>
              <a:ext cx="10133" cy="333168"/>
            </a:xfrm>
            <a:custGeom>
              <a:rect b="b" l="l" r="r" t="t"/>
              <a:pathLst>
                <a:path extrusionOk="0" h="13217" w="402">
                  <a:moveTo>
                    <a:pt x="0" y="0"/>
                  </a:moveTo>
                  <a:lnTo>
                    <a:pt x="0" y="13217"/>
                  </a:lnTo>
                  <a:lnTo>
                    <a:pt x="401" y="13217"/>
                  </a:ln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7"/>
            <p:cNvSpPr/>
            <p:nvPr/>
          </p:nvSpPr>
          <p:spPr>
            <a:xfrm>
              <a:off x="7279384"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7"/>
            <p:cNvSpPr/>
            <p:nvPr/>
          </p:nvSpPr>
          <p:spPr>
            <a:xfrm>
              <a:off x="7510216"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7"/>
            <p:cNvSpPr/>
            <p:nvPr/>
          </p:nvSpPr>
          <p:spPr>
            <a:xfrm>
              <a:off x="7741049" y="2271409"/>
              <a:ext cx="211037" cy="180713"/>
            </a:xfrm>
            <a:custGeom>
              <a:rect b="b" l="l" r="r" t="t"/>
              <a:pathLst>
                <a:path extrusionOk="0" h="7169" w="8372">
                  <a:moveTo>
                    <a:pt x="1" y="0"/>
                  </a:moveTo>
                  <a:lnTo>
                    <a:pt x="1" y="7168"/>
                  </a:lnTo>
                  <a:lnTo>
                    <a:pt x="8372" y="7168"/>
                  </a:lnTo>
                  <a:lnTo>
                    <a:pt x="8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7"/>
            <p:cNvSpPr/>
            <p:nvPr/>
          </p:nvSpPr>
          <p:spPr>
            <a:xfrm>
              <a:off x="7741050" y="3052375"/>
              <a:ext cx="2181617" cy="786373"/>
            </a:xfrm>
            <a:custGeom>
              <a:rect b="b" l="l" r="r" t="t"/>
              <a:pathLst>
                <a:path extrusionOk="0" h="31196" w="73803">
                  <a:moveTo>
                    <a:pt x="0" y="1"/>
                  </a:moveTo>
                  <a:lnTo>
                    <a:pt x="0" y="31196"/>
                  </a:lnTo>
                  <a:lnTo>
                    <a:pt x="73802" y="31196"/>
                  </a:lnTo>
                  <a:lnTo>
                    <a:pt x="73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7"/>
            <p:cNvSpPr/>
            <p:nvPr/>
          </p:nvSpPr>
          <p:spPr>
            <a:xfrm>
              <a:off x="7944527" y="3167156"/>
              <a:ext cx="569437" cy="243479"/>
            </a:xfrm>
            <a:custGeom>
              <a:rect b="b" l="l" r="r" t="t"/>
              <a:pathLst>
                <a:path extrusionOk="0" h="9659" w="22590">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7"/>
            <p:cNvSpPr/>
            <p:nvPr/>
          </p:nvSpPr>
          <p:spPr>
            <a:xfrm>
              <a:off x="8543944" y="3167156"/>
              <a:ext cx="569463" cy="243479"/>
            </a:xfrm>
            <a:custGeom>
              <a:rect b="b" l="l" r="r" t="t"/>
              <a:pathLst>
                <a:path extrusionOk="0" h="9659" w="22591">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7"/>
            <p:cNvSpPr/>
            <p:nvPr/>
          </p:nvSpPr>
          <p:spPr>
            <a:xfrm>
              <a:off x="9143362" y="3167156"/>
              <a:ext cx="569034" cy="243479"/>
            </a:xfrm>
            <a:custGeom>
              <a:rect b="b" l="l" r="r" t="t"/>
              <a:pathLst>
                <a:path extrusionOk="0" h="9659" w="22574">
                  <a:moveTo>
                    <a:pt x="1" y="1"/>
                  </a:moveTo>
                  <a:lnTo>
                    <a:pt x="1" y="9658"/>
                  </a:lnTo>
                  <a:lnTo>
                    <a:pt x="22574" y="9658"/>
                  </a:lnTo>
                  <a:lnTo>
                    <a:pt x="225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7"/>
            <p:cNvSpPr/>
            <p:nvPr/>
          </p:nvSpPr>
          <p:spPr>
            <a:xfrm>
              <a:off x="7944527" y="3443925"/>
              <a:ext cx="569437" cy="243454"/>
            </a:xfrm>
            <a:custGeom>
              <a:rect b="b" l="l" r="r" t="t"/>
              <a:pathLst>
                <a:path extrusionOk="0" h="9658" w="22590">
                  <a:moveTo>
                    <a:pt x="0" y="0"/>
                  </a:moveTo>
                  <a:lnTo>
                    <a:pt x="0" y="9658"/>
                  </a:lnTo>
                  <a:lnTo>
                    <a:pt x="22590" y="9658"/>
                  </a:lnTo>
                  <a:lnTo>
                    <a:pt x="225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7"/>
            <p:cNvSpPr/>
            <p:nvPr/>
          </p:nvSpPr>
          <p:spPr>
            <a:xfrm>
              <a:off x="8543944" y="3443925"/>
              <a:ext cx="569463" cy="243454"/>
            </a:xfrm>
            <a:custGeom>
              <a:rect b="b" l="l" r="r" t="t"/>
              <a:pathLst>
                <a:path extrusionOk="0" h="9658" w="22591">
                  <a:moveTo>
                    <a:pt x="0" y="0"/>
                  </a:moveTo>
                  <a:lnTo>
                    <a:pt x="0" y="9658"/>
                  </a:lnTo>
                  <a:lnTo>
                    <a:pt x="22590" y="9658"/>
                  </a:lnTo>
                  <a:lnTo>
                    <a:pt x="2259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7"/>
            <p:cNvSpPr/>
            <p:nvPr/>
          </p:nvSpPr>
          <p:spPr>
            <a:xfrm>
              <a:off x="9143362" y="3443925"/>
              <a:ext cx="569034" cy="243454"/>
            </a:xfrm>
            <a:custGeom>
              <a:rect b="b" l="l" r="r" t="t"/>
              <a:pathLst>
                <a:path extrusionOk="0" h="9658" w="22574">
                  <a:moveTo>
                    <a:pt x="1" y="0"/>
                  </a:moveTo>
                  <a:lnTo>
                    <a:pt x="1" y="9658"/>
                  </a:lnTo>
                  <a:lnTo>
                    <a:pt x="22574" y="9658"/>
                  </a:lnTo>
                  <a:lnTo>
                    <a:pt x="225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7"/>
            <p:cNvSpPr/>
            <p:nvPr/>
          </p:nvSpPr>
          <p:spPr>
            <a:xfrm>
              <a:off x="7741050" y="3838825"/>
              <a:ext cx="5700987" cy="445643"/>
            </a:xfrm>
            <a:custGeom>
              <a:rect b="b" l="l" r="r" t="t"/>
              <a:pathLst>
                <a:path extrusionOk="0" h="17679" w="285299">
                  <a:moveTo>
                    <a:pt x="0" y="1"/>
                  </a:moveTo>
                  <a:lnTo>
                    <a:pt x="0" y="17678"/>
                  </a:lnTo>
                  <a:lnTo>
                    <a:pt x="285299" y="17678"/>
                  </a:lnTo>
                  <a:lnTo>
                    <a:pt x="285299"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