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56" r:id="rId2"/>
    <p:sldId id="496" r:id="rId3"/>
    <p:sldId id="518" r:id="rId4"/>
    <p:sldId id="395" r:id="rId5"/>
    <p:sldId id="498" r:id="rId6"/>
    <p:sldId id="414" r:id="rId7"/>
    <p:sldId id="787" r:id="rId8"/>
    <p:sldId id="789" r:id="rId9"/>
    <p:sldId id="499" r:id="rId10"/>
    <p:sldId id="500" r:id="rId11"/>
    <p:sldId id="471" r:id="rId12"/>
    <p:sldId id="506" r:id="rId13"/>
    <p:sldId id="767" r:id="rId14"/>
    <p:sldId id="791" r:id="rId15"/>
    <p:sldId id="792" r:id="rId16"/>
    <p:sldId id="793" r:id="rId17"/>
  </p:sldIdLst>
  <p:sldSz cx="12192000" cy="6858000"/>
  <p:notesSz cx="6858000" cy="9144000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Viner Hand ITC" panose="03070502030502020203" pitchFamily="66" charset="0"/>
      <p:regular r:id="rId24"/>
    </p:embeddedFont>
  </p:embeddedFontLst>
  <p:custShowLst>
    <p:custShow name="Custom Show 1" id="0">
      <p:sldLst/>
    </p:custShow>
  </p:custShow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Bucks" initials="GB" lastIdx="1" clrIdx="0">
    <p:extLst>
      <p:ext uri="{19B8F6BF-5375-455C-9EA6-DF929625EA0E}">
        <p15:presenceInfo xmlns:p15="http://schemas.microsoft.com/office/powerpoint/2012/main" userId="f4f068b9c76f99c7" providerId="Windows Live"/>
      </p:ext>
    </p:extLst>
  </p:cmAuthor>
  <p:cmAuthor id="2" name="Balusu, Anusha (balusuaa)" initials="BA(" lastIdx="3" clrIdx="1">
    <p:extLst>
      <p:ext uri="{19B8F6BF-5375-455C-9EA6-DF929625EA0E}">
        <p15:presenceInfo xmlns:p15="http://schemas.microsoft.com/office/powerpoint/2012/main" userId="S-1-5-21-1881130859-1759188084-3181540082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A3C0"/>
    <a:srgbClr val="FFFFFF"/>
    <a:srgbClr val="3333FF"/>
    <a:srgbClr val="E7E7E7"/>
    <a:srgbClr val="CBCBCB"/>
    <a:srgbClr val="3EA773"/>
    <a:srgbClr val="4C71D8"/>
    <a:srgbClr val="993300"/>
    <a:srgbClr val="FF66CC"/>
    <a:srgbClr val="FAA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5359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s, Gregory (bucksgy)" userId="23d986b2-307d-4abb-b174-36775ba9db9f" providerId="ADAL" clId="{FBBF1C00-4647-4266-BE85-5190E12793F9}"/>
    <pc:docChg chg="undo custSel addSld delSld modSld modMainMaster replTag delTag">
      <pc:chgData name="Bucks, Gregory (bucksgy)" userId="23d986b2-307d-4abb-b174-36775ba9db9f" providerId="ADAL" clId="{FBBF1C00-4647-4266-BE85-5190E12793F9}" dt="2023-02-24T14:39:50.349" v="252"/>
      <pc:docMkLst>
        <pc:docMk/>
      </pc:docMkLst>
      <pc:sldChg chg="modSp mod">
        <pc:chgData name="Bucks, Gregory (bucksgy)" userId="23d986b2-307d-4abb-b174-36775ba9db9f" providerId="ADAL" clId="{FBBF1C00-4647-4266-BE85-5190E12793F9}" dt="2023-02-24T14:39:25.185" v="239" actId="20577"/>
        <pc:sldMkLst>
          <pc:docMk/>
          <pc:sldMk cId="1920882746" sldId="463"/>
        </pc:sldMkLst>
      </pc:sldChg>
      <pc:sldChg chg="modSp mod">
        <pc:chgData name="Bucks, Gregory (bucksgy)" userId="23d986b2-307d-4abb-b174-36775ba9db9f" providerId="ADAL" clId="{FBBF1C00-4647-4266-BE85-5190E12793F9}" dt="2023-02-24T14:37:00.140" v="151" actId="20577"/>
        <pc:sldMkLst>
          <pc:docMk/>
          <pc:sldMk cId="2835378188" sldId="497"/>
        </pc:sldMkLst>
      </pc:sldChg>
      <pc:sldChg chg="del">
        <pc:chgData name="Bucks, Gregory (bucksgy)" userId="23d986b2-307d-4abb-b174-36775ba9db9f" providerId="ADAL" clId="{FBBF1C00-4647-4266-BE85-5190E12793F9}" dt="2023-02-24T14:34:15.459" v="1" actId="47"/>
        <pc:sldMkLst>
          <pc:docMk/>
          <pc:sldMk cId="458306183" sldId="505"/>
        </pc:sldMkLst>
      </pc:sldChg>
      <pc:sldChg chg="modSp">
        <pc:chgData name="Bucks, Gregory (bucksgy)" userId="23d986b2-307d-4abb-b174-36775ba9db9f" providerId="ADAL" clId="{FBBF1C00-4647-4266-BE85-5190E12793F9}" dt="2023-02-24T14:38:50.934" v="207" actId="6549"/>
        <pc:sldMkLst>
          <pc:docMk/>
          <pc:sldMk cId="2291222076" sldId="508"/>
        </pc:sldMkLst>
      </pc:sldChg>
      <pc:sldChg chg="modSp mod">
        <pc:chgData name="Bucks, Gregory (bucksgy)" userId="23d986b2-307d-4abb-b174-36775ba9db9f" providerId="ADAL" clId="{FBBF1C00-4647-4266-BE85-5190E12793F9}" dt="2023-02-24T14:39:43.487" v="246"/>
        <pc:sldMkLst>
          <pc:docMk/>
          <pc:sldMk cId="3916112664" sldId="511"/>
        </pc:sldMkLst>
      </pc:sldChg>
      <pc:sldChg chg="modSp mod">
        <pc:chgData name="Bucks, Gregory (bucksgy)" userId="23d986b2-307d-4abb-b174-36775ba9db9f" providerId="ADAL" clId="{FBBF1C00-4647-4266-BE85-5190E12793F9}" dt="2023-02-24T14:38:59.672" v="214"/>
        <pc:sldMkLst>
          <pc:docMk/>
          <pc:sldMk cId="2136898383" sldId="513"/>
        </pc:sldMkLst>
      </pc:sldChg>
      <pc:sldChg chg="modSp add mod modAnim">
        <pc:chgData name="Bucks, Gregory (bucksgy)" userId="23d986b2-307d-4abb-b174-36775ba9db9f" providerId="ADAL" clId="{FBBF1C00-4647-4266-BE85-5190E12793F9}" dt="2023-02-24T14:35:31.573" v="105" actId="20577"/>
        <pc:sldMkLst>
          <pc:docMk/>
          <pc:sldMk cId="860893665" sldId="768"/>
        </pc:sldMkLst>
      </pc:sldChg>
      <pc:sldChg chg="add del">
        <pc:chgData name="Bucks, Gregory (bucksgy)" userId="23d986b2-307d-4abb-b174-36775ba9db9f" providerId="ADAL" clId="{FBBF1C00-4647-4266-BE85-5190E12793F9}" dt="2023-02-24T14:34:54.153" v="63"/>
        <pc:sldMkLst>
          <pc:docMk/>
          <pc:sldMk cId="1158980861" sldId="769"/>
        </pc:sldMkLst>
      </pc:sldChg>
      <pc:sldMasterChg chg="modSp">
        <pc:chgData name="Bucks, Gregory (bucksgy)" userId="23d986b2-307d-4abb-b174-36775ba9db9f" providerId="ADAL" clId="{FBBF1C00-4647-4266-BE85-5190E12793F9}" dt="2023-02-24T14:39:50.349" v="252"/>
        <pc:sldMasterMkLst>
          <pc:docMk/>
          <pc:sldMasterMk cId="2622400591" sldId="2147483660"/>
        </pc:sldMasterMkLst>
      </pc:sldMasterChg>
    </pc:docChg>
  </pc:docChgLst>
  <pc:docChgLst>
    <pc:chgData name="Bucks, Gregory (bucksgy)" userId="23d986b2-307d-4abb-b174-36775ba9db9f" providerId="ADAL" clId="{DB6FB270-0A86-41F7-B994-9815CB461B62}"/>
    <pc:docChg chg="custSel modMainMaster replTag delTag">
      <pc:chgData name="Bucks, Gregory (bucksgy)" userId="23d986b2-307d-4abb-b174-36775ba9db9f" providerId="ADAL" clId="{DB6FB270-0A86-41F7-B994-9815CB461B62}" dt="2022-03-04T19:23:03.069" v="21"/>
      <pc:docMkLst>
        <pc:docMk/>
      </pc:docMkLst>
      <pc:sldMasterChg chg="modSp">
        <pc:chgData name="Bucks, Gregory (bucksgy)" userId="23d986b2-307d-4abb-b174-36775ba9db9f" providerId="ADAL" clId="{DB6FB270-0A86-41F7-B994-9815CB461B62}" dt="2022-03-04T19:23:01.611" v="19"/>
        <pc:sldMasterMkLst>
          <pc:docMk/>
          <pc:sldMasterMk cId="2622400591" sldId="2147483660"/>
        </pc:sldMasterMkLst>
      </pc:sldMasterChg>
    </pc:docChg>
  </pc:docChgLst>
  <pc:docChgLst>
    <pc:chgData name="Bucks, Gregory (bucksgy)" userId="23d986b2-307d-4abb-b174-36775ba9db9f" providerId="ADAL" clId="{BA34B621-5BD7-4E68-8211-CB661A02915F}"/>
    <pc:docChg chg="modSld">
      <pc:chgData name="Bucks, Gregory (bucksgy)" userId="23d986b2-307d-4abb-b174-36775ba9db9f" providerId="ADAL" clId="{BA34B621-5BD7-4E68-8211-CB661A02915F}" dt="2025-03-24T13:10:54.693" v="22" actId="20577"/>
      <pc:docMkLst>
        <pc:docMk/>
      </pc:docMkLst>
      <pc:sldChg chg="modSp modAnim">
        <pc:chgData name="Bucks, Gregory (bucksgy)" userId="23d986b2-307d-4abb-b174-36775ba9db9f" providerId="ADAL" clId="{BA34B621-5BD7-4E68-8211-CB661A02915F}" dt="2025-03-24T13:10:54.693" v="22" actId="20577"/>
        <pc:sldMkLst>
          <pc:docMk/>
          <pc:sldMk cId="3868613860" sldId="518"/>
        </pc:sldMkLst>
        <pc:spChg chg="mod">
          <ac:chgData name="Bucks, Gregory (bucksgy)" userId="23d986b2-307d-4abb-b174-36775ba9db9f" providerId="ADAL" clId="{BA34B621-5BD7-4E68-8211-CB661A02915F}" dt="2025-03-24T13:10:54.693" v="22" actId="20577"/>
          <ac:spMkLst>
            <pc:docMk/>
            <pc:sldMk cId="3868613860" sldId="518"/>
            <ac:spMk id="3" creationId="{00000000-0000-0000-0000-000000000000}"/>
          </ac:spMkLst>
        </pc:spChg>
      </pc:sldChg>
    </pc:docChg>
  </pc:docChgLst>
  <pc:docChgLst>
    <pc:chgData name="Bucks, Gregory (bucksgy)" userId="23d986b2-307d-4abb-b174-36775ba9db9f" providerId="ADAL" clId="{2FFD4081-3F6F-4B84-8208-B0F73E9CEB34}"/>
    <pc:docChg chg="undo custSel addSld delSld modSld">
      <pc:chgData name="Bucks, Gregory (bucksgy)" userId="23d986b2-307d-4abb-b174-36775ba9db9f" providerId="ADAL" clId="{2FFD4081-3F6F-4B84-8208-B0F73E9CEB34}" dt="2024-03-18T13:14:52.302" v="811"/>
      <pc:docMkLst>
        <pc:docMk/>
      </pc:docMkLst>
      <pc:sldChg chg="modSp add mod">
        <pc:chgData name="Bucks, Gregory (bucksgy)" userId="23d986b2-307d-4abb-b174-36775ba9db9f" providerId="ADAL" clId="{2FFD4081-3F6F-4B84-8208-B0F73E9CEB34}" dt="2024-03-18T12:55:37.230" v="11" actId="20577"/>
        <pc:sldMkLst>
          <pc:docMk/>
          <pc:sldMk cId="2730461211" sldId="786"/>
        </pc:sldMkLst>
      </pc:sldChg>
      <pc:sldChg chg="addSp delSp modSp new mod modAnim">
        <pc:chgData name="Bucks, Gregory (bucksgy)" userId="23d986b2-307d-4abb-b174-36775ba9db9f" providerId="ADAL" clId="{2FFD4081-3F6F-4B84-8208-B0F73E9CEB34}" dt="2024-03-18T13:13:38.740" v="769"/>
        <pc:sldMkLst>
          <pc:docMk/>
          <pc:sldMk cId="11804637" sldId="787"/>
        </pc:sldMkLst>
      </pc:sldChg>
      <pc:sldChg chg="addSp modSp add del mod">
        <pc:chgData name="Bucks, Gregory (bucksgy)" userId="23d986b2-307d-4abb-b174-36775ba9db9f" providerId="ADAL" clId="{2FFD4081-3F6F-4B84-8208-B0F73E9CEB34}" dt="2024-03-18T13:12:49.897" v="761" actId="47"/>
        <pc:sldMkLst>
          <pc:docMk/>
          <pc:sldMk cId="3289703504" sldId="788"/>
        </pc:sldMkLst>
      </pc:sldChg>
      <pc:sldChg chg="addSp delSp modSp add mod modAnim">
        <pc:chgData name="Bucks, Gregory (bucksgy)" userId="23d986b2-307d-4abb-b174-36775ba9db9f" providerId="ADAL" clId="{2FFD4081-3F6F-4B84-8208-B0F73E9CEB34}" dt="2024-03-18T13:14:52.302" v="811"/>
        <pc:sldMkLst>
          <pc:docMk/>
          <pc:sldMk cId="1332442962" sldId="789"/>
        </pc:sldMkLst>
      </pc:sldChg>
    </pc:docChg>
  </pc:docChgLst>
  <pc:docChgLst>
    <pc:chgData name="Bucks, Gregory (bucksgy)" userId="23d986b2-307d-4abb-b174-36775ba9db9f" providerId="ADAL" clId="{D6FBB135-0D6C-4DFA-BABF-2E66C6DE5A7A}"/>
    <pc:docChg chg="custSel delSld modSld">
      <pc:chgData name="Bucks, Gregory (bucksgy)" userId="23d986b2-307d-4abb-b174-36775ba9db9f" providerId="ADAL" clId="{D6FBB135-0D6C-4DFA-BABF-2E66C6DE5A7A}" dt="2025-03-19T12:14:58.707" v="67" actId="20577"/>
      <pc:docMkLst>
        <pc:docMk/>
      </pc:docMkLst>
      <pc:sldChg chg="modSp mod">
        <pc:chgData name="Bucks, Gregory (bucksgy)" userId="23d986b2-307d-4abb-b174-36775ba9db9f" providerId="ADAL" clId="{D6FBB135-0D6C-4DFA-BABF-2E66C6DE5A7A}" dt="2025-03-19T12:09:50.858" v="1" actId="20577"/>
        <pc:sldMkLst>
          <pc:docMk/>
          <pc:sldMk cId="2596991106" sldId="256"/>
        </pc:sldMkLst>
        <pc:spChg chg="mod">
          <ac:chgData name="Bucks, Gregory (bucksgy)" userId="23d986b2-307d-4abb-b174-36775ba9db9f" providerId="ADAL" clId="{D6FBB135-0D6C-4DFA-BABF-2E66C6DE5A7A}" dt="2025-03-19T12:09:50.858" v="1" actId="20577"/>
          <ac:spMkLst>
            <pc:docMk/>
            <pc:sldMk cId="2596991106" sldId="256"/>
            <ac:spMk id="3" creationId="{00000000-0000-0000-0000-000000000000}"/>
          </ac:spMkLst>
        </pc:spChg>
      </pc:sldChg>
      <pc:sldChg chg="modSp mod">
        <pc:chgData name="Bucks, Gregory (bucksgy)" userId="23d986b2-307d-4abb-b174-36775ba9db9f" providerId="ADAL" clId="{D6FBB135-0D6C-4DFA-BABF-2E66C6DE5A7A}" dt="2025-03-19T12:14:58.707" v="67" actId="20577"/>
        <pc:sldMkLst>
          <pc:docMk/>
          <pc:sldMk cId="1178832978" sldId="496"/>
        </pc:sldMkLst>
        <pc:spChg chg="mod">
          <ac:chgData name="Bucks, Gregory (bucksgy)" userId="23d986b2-307d-4abb-b174-36775ba9db9f" providerId="ADAL" clId="{D6FBB135-0D6C-4DFA-BABF-2E66C6DE5A7A}" dt="2025-03-19T12:14:58.707" v="67" actId="20577"/>
          <ac:spMkLst>
            <pc:docMk/>
            <pc:sldMk cId="1178832978" sldId="496"/>
            <ac:spMk id="3" creationId="{33BD0241-2F27-4752-9EED-4436A6598398}"/>
          </ac:spMkLst>
        </pc:spChg>
      </pc:sldChg>
      <pc:sldChg chg="modSp mod">
        <pc:chgData name="Bucks, Gregory (bucksgy)" userId="23d986b2-307d-4abb-b174-36775ba9db9f" providerId="ADAL" clId="{D6FBB135-0D6C-4DFA-BABF-2E66C6DE5A7A}" dt="2025-03-19T12:13:48.708" v="65" actId="20577"/>
        <pc:sldMkLst>
          <pc:docMk/>
          <pc:sldMk cId="2835378188" sldId="497"/>
        </pc:sldMkLst>
        <pc:spChg chg="mod">
          <ac:chgData name="Bucks, Gregory (bucksgy)" userId="23d986b2-307d-4abb-b174-36775ba9db9f" providerId="ADAL" clId="{D6FBB135-0D6C-4DFA-BABF-2E66C6DE5A7A}" dt="2025-03-19T12:13:48.708" v="65" actId="20577"/>
          <ac:spMkLst>
            <pc:docMk/>
            <pc:sldMk cId="2835378188" sldId="497"/>
            <ac:spMk id="8" creationId="{5C8F99B1-4152-4688-B124-202F4CD92AA0}"/>
          </ac:spMkLst>
        </pc:spChg>
      </pc:sldChg>
      <pc:sldChg chg="modSp mod modAnim">
        <pc:chgData name="Bucks, Gregory (bucksgy)" userId="23d986b2-307d-4abb-b174-36775ba9db9f" providerId="ADAL" clId="{D6FBB135-0D6C-4DFA-BABF-2E66C6DE5A7A}" dt="2025-03-19T12:10:44.482" v="62" actId="20577"/>
        <pc:sldMkLst>
          <pc:docMk/>
          <pc:sldMk cId="3868613860" sldId="518"/>
        </pc:sldMkLst>
        <pc:spChg chg="mod">
          <ac:chgData name="Bucks, Gregory (bucksgy)" userId="23d986b2-307d-4abb-b174-36775ba9db9f" providerId="ADAL" clId="{D6FBB135-0D6C-4DFA-BABF-2E66C6DE5A7A}" dt="2025-03-19T12:10:44.482" v="62" actId="20577"/>
          <ac:spMkLst>
            <pc:docMk/>
            <pc:sldMk cId="3868613860" sldId="518"/>
            <ac:spMk id="3" creationId="{00000000-0000-0000-0000-000000000000}"/>
          </ac:spMkLst>
        </pc:spChg>
      </pc:sldChg>
      <pc:sldChg chg="del">
        <pc:chgData name="Bucks, Gregory (bucksgy)" userId="23d986b2-307d-4abb-b174-36775ba9db9f" providerId="ADAL" clId="{D6FBB135-0D6C-4DFA-BABF-2E66C6DE5A7A}" dt="2025-03-19T12:12:09.314" v="63" actId="47"/>
        <pc:sldMkLst>
          <pc:docMk/>
          <pc:sldMk cId="2730461211" sldId="786"/>
        </pc:sldMkLst>
      </pc:sldChg>
    </pc:docChg>
  </pc:docChgLst>
  <pc:docChgLst>
    <pc:chgData name="Bucks, Gregory (bucksgy)" userId="23d986b2-307d-4abb-b174-36775ba9db9f" providerId="ADAL" clId="{BA2828BE-DC7A-4295-8A6D-0F179B66F399}"/>
    <pc:docChg chg="custSel addSld delSld modSld">
      <pc:chgData name="Bucks, Gregory (bucksgy)" userId="23d986b2-307d-4abb-b174-36775ba9db9f" providerId="ADAL" clId="{BA2828BE-DC7A-4295-8A6D-0F179B66F399}" dt="2022-03-02T18:08:19.093" v="602" actId="20577"/>
      <pc:docMkLst>
        <pc:docMk/>
      </pc:docMkLst>
      <pc:sldChg chg="modSp mod">
        <pc:chgData name="Bucks, Gregory (bucksgy)" userId="23d986b2-307d-4abb-b174-36775ba9db9f" providerId="ADAL" clId="{BA2828BE-DC7A-4295-8A6D-0F179B66F399}" dt="2022-02-26T20:41:04.645" v="0" actId="20577"/>
        <pc:sldMkLst>
          <pc:docMk/>
          <pc:sldMk cId="2596991106" sldId="256"/>
        </pc:sldMkLst>
      </pc:sldChg>
      <pc:sldChg chg="del">
        <pc:chgData name="Bucks, Gregory (bucksgy)" userId="23d986b2-307d-4abb-b174-36775ba9db9f" providerId="ADAL" clId="{BA2828BE-DC7A-4295-8A6D-0F179B66F399}" dt="2022-02-26T20:42:20.420" v="51" actId="47"/>
        <pc:sldMkLst>
          <pc:docMk/>
          <pc:sldMk cId="2707115997" sldId="457"/>
        </pc:sldMkLst>
      </pc:sldChg>
      <pc:sldChg chg="modSp mod">
        <pc:chgData name="Bucks, Gregory (bucksgy)" userId="23d986b2-307d-4abb-b174-36775ba9db9f" providerId="ADAL" clId="{BA2828BE-DC7A-4295-8A6D-0F179B66F399}" dt="2022-02-26T20:49:48.692" v="368"/>
        <pc:sldMkLst>
          <pc:docMk/>
          <pc:sldMk cId="1920882746" sldId="463"/>
        </pc:sldMkLst>
      </pc:sldChg>
      <pc:sldChg chg="modSp mod">
        <pc:chgData name="Bucks, Gregory (bucksgy)" userId="23d986b2-307d-4abb-b174-36775ba9db9f" providerId="ADAL" clId="{BA2828BE-DC7A-4295-8A6D-0F179B66F399}" dt="2022-02-26T20:42:04.603" v="49" actId="255"/>
        <pc:sldMkLst>
          <pc:docMk/>
          <pc:sldMk cId="1178832978" sldId="496"/>
        </pc:sldMkLst>
      </pc:sldChg>
      <pc:sldChg chg="modSp mod">
        <pc:chgData name="Bucks, Gregory (bucksgy)" userId="23d986b2-307d-4abb-b174-36775ba9db9f" providerId="ADAL" clId="{BA2828BE-DC7A-4295-8A6D-0F179B66F399}" dt="2022-02-26T20:46:37.104" v="274" actId="20577"/>
        <pc:sldMkLst>
          <pc:docMk/>
          <pc:sldMk cId="2835378188" sldId="497"/>
        </pc:sldMkLst>
      </pc:sldChg>
      <pc:sldChg chg="del">
        <pc:chgData name="Bucks, Gregory (bucksgy)" userId="23d986b2-307d-4abb-b174-36775ba9db9f" providerId="ADAL" clId="{BA2828BE-DC7A-4295-8A6D-0F179B66F399}" dt="2022-02-26T20:45:29.819" v="181" actId="47"/>
        <pc:sldMkLst>
          <pc:docMk/>
          <pc:sldMk cId="3328179237" sldId="503"/>
        </pc:sldMkLst>
      </pc:sldChg>
      <pc:sldChg chg="modSp add mod modAnim">
        <pc:chgData name="Bucks, Gregory (bucksgy)" userId="23d986b2-307d-4abb-b174-36775ba9db9f" providerId="ADAL" clId="{BA2828BE-DC7A-4295-8A6D-0F179B66F399}" dt="2022-03-02T18:08:19.093" v="602" actId="20577"/>
        <pc:sldMkLst>
          <pc:docMk/>
          <pc:sldMk cId="458306183" sldId="505"/>
        </pc:sldMkLst>
      </pc:sldChg>
      <pc:sldChg chg="modSp mod">
        <pc:chgData name="Bucks, Gregory (bucksgy)" userId="23d986b2-307d-4abb-b174-36775ba9db9f" providerId="ADAL" clId="{BA2828BE-DC7A-4295-8A6D-0F179B66F399}" dt="2022-02-26T20:49:52.337" v="369"/>
        <pc:sldMkLst>
          <pc:docMk/>
          <pc:sldMk cId="3238819674" sldId="507"/>
        </pc:sldMkLst>
      </pc:sldChg>
      <pc:sldChg chg="addSp modSp mod">
        <pc:chgData name="Bucks, Gregory (bucksgy)" userId="23d986b2-307d-4abb-b174-36775ba9db9f" providerId="ADAL" clId="{BA2828BE-DC7A-4295-8A6D-0F179B66F399}" dt="2022-02-26T20:50:29.785" v="386" actId="2085"/>
        <pc:sldMkLst>
          <pc:docMk/>
          <pc:sldMk cId="2291222076" sldId="508"/>
        </pc:sldMkLst>
      </pc:sldChg>
      <pc:sldChg chg="modSp new del mod">
        <pc:chgData name="Bucks, Gregory (bucksgy)" userId="23d986b2-307d-4abb-b174-36775ba9db9f" providerId="ADAL" clId="{BA2828BE-DC7A-4295-8A6D-0F179B66F399}" dt="2022-02-26T20:53:47.786" v="388" actId="47"/>
        <pc:sldMkLst>
          <pc:docMk/>
          <pc:sldMk cId="1045471546" sldId="509"/>
        </pc:sldMkLst>
      </pc:sldChg>
      <pc:sldChg chg="add modTransition modAnim">
        <pc:chgData name="Bucks, Gregory (bucksgy)" userId="23d986b2-307d-4abb-b174-36775ba9db9f" providerId="ADAL" clId="{BA2828BE-DC7A-4295-8A6D-0F179B66F399}" dt="2022-02-26T20:48:11.309" v="315"/>
        <pc:sldMkLst>
          <pc:docMk/>
          <pc:sldMk cId="3518768692" sldId="510"/>
        </pc:sldMkLst>
      </pc:sldChg>
      <pc:sldChg chg="modSp add mod modTransition">
        <pc:chgData name="Bucks, Gregory (bucksgy)" userId="23d986b2-307d-4abb-b174-36775ba9db9f" providerId="ADAL" clId="{BA2828BE-DC7A-4295-8A6D-0F179B66F399}" dt="2022-02-26T20:49:34.873" v="365"/>
        <pc:sldMkLst>
          <pc:docMk/>
          <pc:sldMk cId="3916112664" sldId="511"/>
        </pc:sldMkLst>
      </pc:sldChg>
      <pc:sldChg chg="modSp add mod modTransition">
        <pc:chgData name="Bucks, Gregory (bucksgy)" userId="23d986b2-307d-4abb-b174-36775ba9db9f" providerId="ADAL" clId="{BA2828BE-DC7A-4295-8A6D-0F179B66F399}" dt="2022-02-26T20:49:37.958" v="366"/>
        <pc:sldMkLst>
          <pc:docMk/>
          <pc:sldMk cId="2373172213" sldId="512"/>
        </pc:sldMkLst>
      </pc:sldChg>
      <pc:sldChg chg="modSp add mod modTransition modAnim">
        <pc:chgData name="Bucks, Gregory (bucksgy)" userId="23d986b2-307d-4abb-b174-36775ba9db9f" providerId="ADAL" clId="{BA2828BE-DC7A-4295-8A6D-0F179B66F399}" dt="2022-02-26T20:49:41.274" v="367"/>
        <pc:sldMkLst>
          <pc:docMk/>
          <pc:sldMk cId="2136898383" sldId="513"/>
        </pc:sldMkLst>
      </pc:sldChg>
      <pc:sldChg chg="add modTransition modAnim">
        <pc:chgData name="Bucks, Gregory (bucksgy)" userId="23d986b2-307d-4abb-b174-36775ba9db9f" providerId="ADAL" clId="{BA2828BE-DC7A-4295-8A6D-0F179B66F399}" dt="2022-02-26T20:47:46.204" v="289"/>
        <pc:sldMkLst>
          <pc:docMk/>
          <pc:sldMk cId="4038071475" sldId="514"/>
        </pc:sldMkLst>
      </pc:sldChg>
      <pc:sldChg chg="add modTransition modAnim">
        <pc:chgData name="Bucks, Gregory (bucksgy)" userId="23d986b2-307d-4abb-b174-36775ba9db9f" providerId="ADAL" clId="{BA2828BE-DC7A-4295-8A6D-0F179B66F399}" dt="2022-02-26T20:47:57.903" v="302"/>
        <pc:sldMkLst>
          <pc:docMk/>
          <pc:sldMk cId="3918327278" sldId="515"/>
        </pc:sldMkLst>
      </pc:sldChg>
      <pc:sldChg chg="add modTransition">
        <pc:chgData name="Bucks, Gregory (bucksgy)" userId="23d986b2-307d-4abb-b174-36775ba9db9f" providerId="ADAL" clId="{BA2828BE-DC7A-4295-8A6D-0F179B66F399}" dt="2022-02-26T20:48:30.842" v="339"/>
        <pc:sldMkLst>
          <pc:docMk/>
          <pc:sldMk cId="1122226414" sldId="516"/>
        </pc:sldMkLst>
      </pc:sldChg>
      <pc:sldChg chg="modSp add mod">
        <pc:chgData name="Bucks, Gregory (bucksgy)" userId="23d986b2-307d-4abb-b174-36775ba9db9f" providerId="ADAL" clId="{BA2828BE-DC7A-4295-8A6D-0F179B66F399}" dt="2022-02-26T20:54:45.040" v="581" actId="20577"/>
        <pc:sldMkLst>
          <pc:docMk/>
          <pc:sldMk cId="1839073432" sldId="767"/>
        </pc:sldMkLst>
      </pc:sldChg>
    </pc:docChg>
  </pc:docChgLst>
  <pc:docChgLst>
    <pc:chgData name="Bucks, Gregory (bucksgy)" userId="23d986b2-307d-4abb-b174-36775ba9db9f" providerId="ADAL" clId="{B6DF22B8-47E4-4006-9DB2-F0B70109AFA6}"/>
    <pc:docChg chg="custSel addSld delSld modSld modMainMaster">
      <pc:chgData name="Bucks, Gregory (bucksgy)" userId="23d986b2-307d-4abb-b174-36775ba9db9f" providerId="ADAL" clId="{B6DF22B8-47E4-4006-9DB2-F0B70109AFA6}" dt="2024-03-14T18:17:11.984" v="368" actId="20577"/>
      <pc:docMkLst>
        <pc:docMk/>
      </pc:docMkLst>
      <pc:sldChg chg="modSp mod">
        <pc:chgData name="Bucks, Gregory (bucksgy)" userId="23d986b2-307d-4abb-b174-36775ba9db9f" providerId="ADAL" clId="{B6DF22B8-47E4-4006-9DB2-F0B70109AFA6}" dt="2024-03-14T18:06:18.706" v="2" actId="20577"/>
        <pc:sldMkLst>
          <pc:docMk/>
          <pc:sldMk cId="2596991106" sldId="256"/>
        </pc:sldMkLst>
      </pc:sldChg>
      <pc:sldChg chg="modSp mod">
        <pc:chgData name="Bucks, Gregory (bucksgy)" userId="23d986b2-307d-4abb-b174-36775ba9db9f" providerId="ADAL" clId="{B6DF22B8-47E4-4006-9DB2-F0B70109AFA6}" dt="2024-03-14T18:06:41.060" v="34" actId="20577"/>
        <pc:sldMkLst>
          <pc:docMk/>
          <pc:sldMk cId="1178832978" sldId="496"/>
        </pc:sldMkLst>
      </pc:sldChg>
      <pc:sldChg chg="modSp mod">
        <pc:chgData name="Bucks, Gregory (bucksgy)" userId="23d986b2-307d-4abb-b174-36775ba9db9f" providerId="ADAL" clId="{B6DF22B8-47E4-4006-9DB2-F0B70109AFA6}" dt="2024-03-14T18:17:11.984" v="368" actId="20577"/>
        <pc:sldMkLst>
          <pc:docMk/>
          <pc:sldMk cId="2835378188" sldId="497"/>
        </pc:sldMkLst>
      </pc:sldChg>
      <pc:sldChg chg="modSp">
        <pc:chgData name="Bucks, Gregory (bucksgy)" userId="23d986b2-307d-4abb-b174-36775ba9db9f" providerId="ADAL" clId="{B6DF22B8-47E4-4006-9DB2-F0B70109AFA6}" dt="2024-03-14T18:16:00.025" v="286" actId="6549"/>
        <pc:sldMkLst>
          <pc:docMk/>
          <pc:sldMk cId="3070848272" sldId="498"/>
        </pc:sldMkLst>
      </pc:sldChg>
      <pc:sldChg chg="modSp add mod modAnim">
        <pc:chgData name="Bucks, Gregory (bucksgy)" userId="23d986b2-307d-4abb-b174-36775ba9db9f" providerId="ADAL" clId="{B6DF22B8-47E4-4006-9DB2-F0B70109AFA6}" dt="2024-03-14T18:15:38.618" v="276" actId="20577"/>
        <pc:sldMkLst>
          <pc:docMk/>
          <pc:sldMk cId="3868613860" sldId="518"/>
        </pc:sldMkLst>
      </pc:sldChg>
      <pc:sldChg chg="del">
        <pc:chgData name="Bucks, Gregory (bucksgy)" userId="23d986b2-307d-4abb-b174-36775ba9db9f" providerId="ADAL" clId="{B6DF22B8-47E4-4006-9DB2-F0B70109AFA6}" dt="2024-03-14T18:07:27.850" v="49" actId="47"/>
        <pc:sldMkLst>
          <pc:docMk/>
          <pc:sldMk cId="860893665" sldId="768"/>
        </pc:sldMkLst>
      </pc:sldChg>
      <pc:sldMasterChg chg="modSldLayout">
        <pc:chgData name="Bucks, Gregory (bucksgy)" userId="23d986b2-307d-4abb-b174-36775ba9db9f" providerId="ADAL" clId="{B6DF22B8-47E4-4006-9DB2-F0B70109AFA6}" dt="2024-03-14T18:07:16.069" v="47"/>
        <pc:sldMasterMkLst>
          <pc:docMk/>
          <pc:sldMasterMk cId="2622400591" sldId="2147483660"/>
        </pc:sldMasterMkLst>
        <pc:sldLayoutChg chg="addSp delSp modSp">
          <pc:chgData name="Bucks, Gregory (bucksgy)" userId="23d986b2-307d-4abb-b174-36775ba9db9f" providerId="ADAL" clId="{B6DF22B8-47E4-4006-9DB2-F0B70109AFA6}" dt="2024-03-14T18:06:59.334" v="37"/>
          <pc:sldLayoutMkLst>
            <pc:docMk/>
            <pc:sldMasterMk cId="2622400591" sldId="2147483660"/>
            <pc:sldLayoutMk cId="2837933807" sldId="2147483662"/>
          </pc:sldLayoutMkLst>
        </pc:sldLayoutChg>
        <pc:sldLayoutChg chg="addSp delSp modSp">
          <pc:chgData name="Bucks, Gregory (bucksgy)" userId="23d986b2-307d-4abb-b174-36775ba9db9f" providerId="ADAL" clId="{B6DF22B8-47E4-4006-9DB2-F0B70109AFA6}" dt="2024-03-14T18:07:02.404" v="39"/>
          <pc:sldLayoutMkLst>
            <pc:docMk/>
            <pc:sldMasterMk cId="2622400591" sldId="2147483660"/>
            <pc:sldLayoutMk cId="855272413" sldId="2147483664"/>
          </pc:sldLayoutMkLst>
        </pc:sldLayoutChg>
        <pc:sldLayoutChg chg="addSp delSp modSp">
          <pc:chgData name="Bucks, Gregory (bucksgy)" userId="23d986b2-307d-4abb-b174-36775ba9db9f" providerId="ADAL" clId="{B6DF22B8-47E4-4006-9DB2-F0B70109AFA6}" dt="2024-03-14T18:07:05.198" v="41"/>
          <pc:sldLayoutMkLst>
            <pc:docMk/>
            <pc:sldMasterMk cId="2622400591" sldId="2147483660"/>
            <pc:sldLayoutMk cId="329883437" sldId="2147483665"/>
          </pc:sldLayoutMkLst>
        </pc:sldLayoutChg>
        <pc:sldLayoutChg chg="addSp delSp modSp">
          <pc:chgData name="Bucks, Gregory (bucksgy)" userId="23d986b2-307d-4abb-b174-36775ba9db9f" providerId="ADAL" clId="{B6DF22B8-47E4-4006-9DB2-F0B70109AFA6}" dt="2024-03-14T18:07:08.519" v="43"/>
          <pc:sldLayoutMkLst>
            <pc:docMk/>
            <pc:sldMasterMk cId="2622400591" sldId="2147483660"/>
            <pc:sldLayoutMk cId="726906393" sldId="2147483666"/>
          </pc:sldLayoutMkLst>
        </pc:sldLayoutChg>
        <pc:sldLayoutChg chg="addSp delSp modSp">
          <pc:chgData name="Bucks, Gregory (bucksgy)" userId="23d986b2-307d-4abb-b174-36775ba9db9f" providerId="ADAL" clId="{B6DF22B8-47E4-4006-9DB2-F0B70109AFA6}" dt="2024-03-14T18:07:11.935" v="45"/>
          <pc:sldLayoutMkLst>
            <pc:docMk/>
            <pc:sldMasterMk cId="2622400591" sldId="2147483660"/>
            <pc:sldLayoutMk cId="3946298797" sldId="2147483667"/>
          </pc:sldLayoutMkLst>
        </pc:sldLayoutChg>
        <pc:sldLayoutChg chg="addSp delSp modSp">
          <pc:chgData name="Bucks, Gregory (bucksgy)" userId="23d986b2-307d-4abb-b174-36775ba9db9f" providerId="ADAL" clId="{B6DF22B8-47E4-4006-9DB2-F0B70109AFA6}" dt="2024-03-14T18:07:16.069" v="47"/>
          <pc:sldLayoutMkLst>
            <pc:docMk/>
            <pc:sldMasterMk cId="2622400591" sldId="2147483660"/>
            <pc:sldLayoutMk cId="1626312025" sldId="2147483670"/>
          </pc:sldLayoutMkLst>
        </pc:sldLayoutChg>
      </pc:sldMasterChg>
    </pc:docChg>
  </pc:docChgLst>
  <pc:docChgLst>
    <pc:chgData name="Bucks, Gregory (bucksgy)" userId="23d986b2-307d-4abb-b174-36775ba9db9f" providerId="ADAL" clId="{16DBF0C4-CB4D-47AB-BBB3-7EE905502E92}"/>
    <pc:docChg chg="modSld">
      <pc:chgData name="Bucks, Gregory (bucksgy)" userId="23d986b2-307d-4abb-b174-36775ba9db9f" providerId="ADAL" clId="{16DBF0C4-CB4D-47AB-BBB3-7EE905502E92}" dt="2024-03-15T13:15:33.302" v="24" actId="20577"/>
      <pc:docMkLst>
        <pc:docMk/>
      </pc:docMkLst>
      <pc:sldChg chg="modSp">
        <pc:chgData name="Bucks, Gregory (bucksgy)" userId="23d986b2-307d-4abb-b174-36775ba9db9f" providerId="ADAL" clId="{16DBF0C4-CB4D-47AB-BBB3-7EE905502E92}" dt="2024-03-15T13:15:33.302" v="24" actId="20577"/>
        <pc:sldMkLst>
          <pc:docMk/>
          <pc:sldMk cId="3868613860" sldId="518"/>
        </pc:sldMkLst>
      </pc:sldChg>
    </pc:docChg>
  </pc:docChgLst>
  <pc:docChgLst>
    <pc:chgData name="Bucks, Gregory (bucksgy)" userId="23d986b2-307d-4abb-b174-36775ba9db9f" providerId="ADAL" clId="{54E605C3-8803-41DA-831C-261A90B67DAD}"/>
    <pc:docChg chg="undo custSel addSld delSld modSld modMainMaster">
      <pc:chgData name="Bucks, Gregory (bucksgy)" userId="23d986b2-307d-4abb-b174-36775ba9db9f" providerId="ADAL" clId="{54E605C3-8803-41DA-831C-261A90B67DAD}" dt="2021-03-30T12:58:42.818" v="89"/>
      <pc:docMkLst>
        <pc:docMk/>
      </pc:docMkLst>
      <pc:sldChg chg="modSp mod">
        <pc:chgData name="Bucks, Gregory (bucksgy)" userId="23d986b2-307d-4abb-b174-36775ba9db9f" providerId="ADAL" clId="{54E605C3-8803-41DA-831C-261A90B67DAD}" dt="2021-03-30T12:58:40.773" v="83" actId="20577"/>
        <pc:sldMkLst>
          <pc:docMk/>
          <pc:sldMk cId="82255837" sldId="471"/>
        </pc:sldMkLst>
      </pc:sldChg>
      <pc:sldChg chg="del">
        <pc:chgData name="Bucks, Gregory (bucksgy)" userId="23d986b2-307d-4abb-b174-36775ba9db9f" providerId="ADAL" clId="{54E605C3-8803-41DA-831C-261A90B67DAD}" dt="2021-03-17T13:25:11.221" v="10" actId="47"/>
        <pc:sldMkLst>
          <pc:docMk/>
          <pc:sldMk cId="3123613405" sldId="476"/>
        </pc:sldMkLst>
      </pc:sldChg>
      <pc:sldChg chg="modSp mod">
        <pc:chgData name="Bucks, Gregory (bucksgy)" userId="23d986b2-307d-4abb-b174-36775ba9db9f" providerId="ADAL" clId="{54E605C3-8803-41DA-831C-261A90B67DAD}" dt="2021-03-17T13:24:29.323" v="8" actId="20577"/>
        <pc:sldMkLst>
          <pc:docMk/>
          <pc:sldMk cId="1178832978" sldId="496"/>
        </pc:sldMkLst>
      </pc:sldChg>
      <pc:sldChg chg="addSp delSp modSp add mod addAnim delAnim">
        <pc:chgData name="Bucks, Gregory (bucksgy)" userId="23d986b2-307d-4abb-b174-36775ba9db9f" providerId="ADAL" clId="{54E605C3-8803-41DA-831C-261A90B67DAD}" dt="2021-03-17T13:25:30.446" v="25" actId="20577"/>
        <pc:sldMkLst>
          <pc:docMk/>
          <pc:sldMk cId="3328179237" sldId="503"/>
        </pc:sldMkLst>
      </pc:sldChg>
      <pc:sldChg chg="modSp">
        <pc:chgData name="Bucks, Gregory (bucksgy)" userId="23d986b2-307d-4abb-b174-36775ba9db9f" providerId="ADAL" clId="{54E605C3-8803-41DA-831C-261A90B67DAD}" dt="2021-03-18T13:26:35.424" v="50"/>
        <pc:sldMkLst>
          <pc:docMk/>
          <pc:sldMk cId="2291222076" sldId="508"/>
        </pc:sldMkLst>
      </pc:sldChg>
      <pc:sldMasterChg chg="modSp">
        <pc:chgData name="Bucks, Gregory (bucksgy)" userId="23d986b2-307d-4abb-b174-36775ba9db9f" providerId="ADAL" clId="{54E605C3-8803-41DA-831C-261A90B67DAD}" dt="2021-03-30T12:58:42.818" v="89"/>
        <pc:sldMasterMkLst>
          <pc:docMk/>
          <pc:sldMasterMk cId="2622400591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D5F1-64AD-4968-9C95-2301A9894AB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4F47-2CF5-4882-ADDE-E1A2207C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4F47-2CF5-4882-ADDE-E1A2207CF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219F511-2943-401A-E73B-28E593AB99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3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064441-7E1E-3FF8-8FCF-DFBC76C05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3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37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9234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9190BB-59C7-B88E-40BB-4794165EF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7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B851F8F-9BDB-CB1A-D486-A8D7618924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1CDDBA-7AAE-7E73-F753-ABA14A2ED5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5F0BA4-8F4D-6742-F15A-1DBAD368C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62642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507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0926"/>
            <a:ext cx="12192000" cy="30707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017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81FE3B9-F670-4E84-9441-318A986C65B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474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338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1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0.png"/><Relationship Id="rId5" Type="http://schemas.openxmlformats.org/officeDocument/2006/relationships/tags" Target="../tags/tag10.xml"/><Relationship Id="rId10" Type="http://schemas.openxmlformats.org/officeDocument/2006/relationships/image" Target="../media/image19.sv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0.png"/><Relationship Id="rId5" Type="http://schemas.openxmlformats.org/officeDocument/2006/relationships/tags" Target="../tags/tag17.xml"/><Relationship Id="rId10" Type="http://schemas.openxmlformats.org/officeDocument/2006/relationships/image" Target="../media/image19.svg"/><Relationship Id="rId4" Type="http://schemas.openxmlformats.org/officeDocument/2006/relationships/tags" Target="../tags/tag16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1.sv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0.png"/><Relationship Id="rId5" Type="http://schemas.openxmlformats.org/officeDocument/2006/relationships/tags" Target="../tags/tag24.xml"/><Relationship Id="rId10" Type="http://schemas.openxmlformats.org/officeDocument/2006/relationships/image" Target="../media/image19.svg"/><Relationship Id="rId4" Type="http://schemas.openxmlformats.org/officeDocument/2006/relationships/tags" Target="../tags/tag23.xml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.instructure.com/courses/1744110/discussion_topics/97318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ituc.service-now.com/kb?sys_kb_id=2787ecbd1b415c1047c6a6c6bc4bcbc5&amp;id=kb_article_view&amp;sysparm_rank=3&amp;sysparm_tsqueryId=61bfa7971b3ae890b4a776e1dd4bcb8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ENED1120: Foundations of Engineering Design Thinking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348903"/>
          </a:xfrm>
        </p:spPr>
        <p:txBody>
          <a:bodyPr>
            <a:normAutofit/>
          </a:bodyPr>
          <a:lstStyle/>
          <a:p>
            <a:r>
              <a:rPr lang="en-US" dirty="0"/>
              <a:t>Day 11.1</a:t>
            </a:r>
          </a:p>
          <a:p>
            <a:r>
              <a:rPr lang="en-US" dirty="0"/>
              <a:t>Sequential Flow in Visual Basic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699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799-A088-4104-B97F-C3C4211F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595-C1B8-48B2-ADAA-4637136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412236" cy="4923430"/>
          </a:xfrm>
        </p:spPr>
        <p:txBody>
          <a:bodyPr/>
          <a:lstStyle/>
          <a:p>
            <a:r>
              <a:rPr lang="en-US" dirty="0"/>
              <a:t>Declaring a variable: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VariableType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dirty="0"/>
              <a:t>Reading from or writing to an Excel Cell: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ActiveSheet.Cells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).Value</a:t>
            </a:r>
          </a:p>
          <a:p>
            <a:endParaRPr lang="en-US" sz="1600" dirty="0"/>
          </a:p>
          <a:p>
            <a:r>
              <a:rPr lang="en-US" dirty="0"/>
              <a:t>Using an Excel formula command in VBA: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WorksheetFunction.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i.e.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WorksheetFunction.Pi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WorksheetFunction.Average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7D9A2-2494-4D36-A832-6D68D3AAC502}"/>
              </a:ext>
            </a:extLst>
          </p:cNvPr>
          <p:cNvSpPr txBox="1"/>
          <p:nvPr/>
        </p:nvSpPr>
        <p:spPr>
          <a:xfrm>
            <a:off x="8096130" y="1417638"/>
            <a:ext cx="39336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b="1" dirty="0"/>
              <a:t>Common Variable Types:</a:t>
            </a:r>
            <a:br>
              <a:rPr lang="en-US" b="1" dirty="0"/>
            </a:br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 – whole numbers in the range -32,768 to 32,767</a:t>
            </a:r>
          </a:p>
          <a:p>
            <a:pPr marL="0" lvl="1"/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 – whole numbers in the range </a:t>
            </a:r>
            <a:br>
              <a:rPr lang="en-US" dirty="0"/>
            </a:br>
            <a:r>
              <a:rPr lang="en-US" dirty="0"/>
              <a:t>-2,147,483,648 to 2,147,483,648</a:t>
            </a:r>
          </a:p>
          <a:p>
            <a:pPr marL="0" lvl="1"/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– decimal numbers</a:t>
            </a:r>
          </a:p>
          <a:p>
            <a:pPr marL="0" lvl="1"/>
            <a:r>
              <a:rPr lang="en-US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– single characters or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84914-67C6-4D3A-AB9F-A5980EBBFE34}"/>
              </a:ext>
            </a:extLst>
          </p:cNvPr>
          <p:cNvSpPr txBox="1"/>
          <p:nvPr/>
        </p:nvSpPr>
        <p:spPr>
          <a:xfrm>
            <a:off x="5197151" y="3946849"/>
            <a:ext cx="122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Starts at 1!</a:t>
            </a:r>
          </a:p>
        </p:txBody>
      </p:sp>
    </p:spTree>
    <p:extLst>
      <p:ext uri="{BB962C8B-B14F-4D97-AF65-F5344CB8AC3E}">
        <p14:creationId xmlns:p14="http://schemas.microsoft.com/office/powerpoint/2010/main" val="20654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76BC-F932-4E4F-A530-8C839D93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Summary:</a:t>
            </a:r>
            <a:br>
              <a:rPr lang="en-US" dirty="0"/>
            </a:br>
            <a:r>
              <a:rPr lang="en-US" dirty="0"/>
              <a:t>Basic Mathematical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FDE3-2195-45E4-983A-DC17EB023CDC}"/>
              </a:ext>
            </a:extLst>
          </p:cNvPr>
          <p:cNvSpPr txBox="1"/>
          <p:nvPr/>
        </p:nvSpPr>
        <p:spPr>
          <a:xfrm>
            <a:off x="9841838" y="2106725"/>
            <a:ext cx="17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Precedence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0D620-1979-4F29-894C-F15D84B5C3A2}"/>
              </a:ext>
            </a:extLst>
          </p:cNvPr>
          <p:cNvSpPr txBox="1"/>
          <p:nvPr/>
        </p:nvSpPr>
        <p:spPr>
          <a:xfrm>
            <a:off x="9841838" y="4608623"/>
            <a:ext cx="17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Precedence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7236B-DBB7-483B-B190-E14523C82087}"/>
              </a:ext>
            </a:extLst>
          </p:cNvPr>
          <p:cNvSpPr txBox="1"/>
          <p:nvPr/>
        </p:nvSpPr>
        <p:spPr>
          <a:xfrm>
            <a:off x="9841838" y="3237234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Precedence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4C1C73F-6081-4548-A49B-FED24DD85401}"/>
              </a:ext>
            </a:extLst>
          </p:cNvPr>
          <p:cNvSpPr/>
          <p:nvPr/>
        </p:nvSpPr>
        <p:spPr>
          <a:xfrm>
            <a:off x="9499968" y="2564029"/>
            <a:ext cx="311725" cy="1743155"/>
          </a:xfrm>
          <a:prstGeom prst="righ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00868A4-FDA5-4AC7-9898-BF12E038AC49}"/>
              </a:ext>
            </a:extLst>
          </p:cNvPr>
          <p:cNvSpPr/>
          <p:nvPr/>
        </p:nvSpPr>
        <p:spPr>
          <a:xfrm>
            <a:off x="9499968" y="4398416"/>
            <a:ext cx="311725" cy="795879"/>
          </a:xfrm>
          <a:prstGeom prst="righ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A24C566-D4D6-4598-BBE2-1976FA0CD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33614"/>
              </p:ext>
            </p:extLst>
          </p:nvPr>
        </p:nvGraphicFramePr>
        <p:xfrm>
          <a:off x="609600" y="1610947"/>
          <a:ext cx="8713076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269">
                  <a:extLst>
                    <a:ext uri="{9D8B030D-6E8A-4147-A177-3AD203B41FA5}">
                      <a16:colId xmlns:a16="http://schemas.microsoft.com/office/drawing/2014/main" val="500071150"/>
                    </a:ext>
                  </a:extLst>
                </a:gridCol>
                <a:gridCol w="2178269">
                  <a:extLst>
                    <a:ext uri="{9D8B030D-6E8A-4147-A177-3AD203B41FA5}">
                      <a16:colId xmlns:a16="http://schemas.microsoft.com/office/drawing/2014/main" val="1568784231"/>
                    </a:ext>
                  </a:extLst>
                </a:gridCol>
                <a:gridCol w="2178269">
                  <a:extLst>
                    <a:ext uri="{9D8B030D-6E8A-4147-A177-3AD203B41FA5}">
                      <a16:colId xmlns:a16="http://schemas.microsoft.com/office/drawing/2014/main" val="3798360068"/>
                    </a:ext>
                  </a:extLst>
                </a:gridCol>
                <a:gridCol w="2178269">
                  <a:extLst>
                    <a:ext uri="{9D8B030D-6E8A-4147-A177-3AD203B41FA5}">
                      <a16:colId xmlns:a16="http://schemas.microsoft.com/office/drawing/2014/main" val="1543928232"/>
                    </a:ext>
                  </a:extLst>
                </a:gridCol>
              </a:tblGrid>
              <a:tr h="3524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2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9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6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0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2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06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51BBB-EAD9-4C9F-9458-59437D108DCC}"/>
              </a:ext>
            </a:extLst>
          </p:cNvPr>
          <p:cNvSpPr txBox="1"/>
          <p:nvPr/>
        </p:nvSpPr>
        <p:spPr>
          <a:xfrm>
            <a:off x="609600" y="5623417"/>
            <a:ext cx="718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*Note: for the power operator in VBA, you must have a space between the value and the operator; otherwise, you will receive an error message</a:t>
            </a:r>
          </a:p>
          <a:p>
            <a:r>
              <a:rPr lang="en-US" b="1" dirty="0">
                <a:solidFill>
                  <a:srgbClr val="FF0000"/>
                </a:solidFill>
              </a:rPr>
              <a:t>e.g.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^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A2E23-09C3-412F-B608-E5DF78F9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21" y="5461856"/>
            <a:ext cx="1343155" cy="9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DBD2-87A4-42F9-9CF5-37534264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Syntax Summary: </a:t>
            </a:r>
            <a:br>
              <a:rPr lang="en-US" dirty="0"/>
            </a:br>
            <a:r>
              <a:rPr lang="en-US" dirty="0"/>
              <a:t>Advanced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E041B-F5C7-4444-A563-3734DF12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addition to basic mathematical operators, VBA has some additional commonly used mathematical functions: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	</a:t>
            </a:r>
            <a:r>
              <a:rPr lang="en-US" dirty="0"/>
              <a:t>	Absolute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dirty="0"/>
              <a:t>	Inverse tangent of the argument (in radians)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Cos()	</a:t>
            </a:r>
            <a:r>
              <a:rPr lang="en-US" dirty="0"/>
              <a:t>	Cosine of the argument (in radians)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Exp()	</a:t>
            </a:r>
            <a:r>
              <a:rPr lang="en-US" dirty="0"/>
              <a:t>	e raised to the power of the argument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Log()	</a:t>
            </a:r>
            <a:r>
              <a:rPr lang="en-US" dirty="0"/>
              <a:t>	Natural logarithm of the argument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Sin()	</a:t>
            </a:r>
            <a:r>
              <a:rPr lang="en-US" dirty="0"/>
              <a:t>	Sine of the argument (in radians)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Tan()	</a:t>
            </a:r>
            <a:r>
              <a:rPr lang="en-US" dirty="0"/>
              <a:t>	Tangent of the argument (in radians)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en-US" dirty="0"/>
              <a:t>	Square root of the argument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6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C44C-8204-436F-8FB8-59A43054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9049-99D5-413F-BF1D-26A919546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According to the Coulomb force law, the electric force between two charged particles of charge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 and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/>
                  <a:t> C that are a distance of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dirty="0"/>
                  <a:t> m apart is given by the formula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πε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288925" indent="0">
                  <a:buNone/>
                </a:pPr>
                <a:r>
                  <a:rPr lang="en-US" dirty="0"/>
                  <a:t>where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dirty="0"/>
                  <a:t> = 8.854x10</a:t>
                </a:r>
                <a:r>
                  <a:rPr lang="en-US" baseline="30000" dirty="0"/>
                  <a:t>-12</a:t>
                </a:r>
                <a:r>
                  <a:rPr lang="en-US" dirty="0"/>
                  <a:t> Farads/m.</a:t>
                </a:r>
              </a:p>
              <a:p>
                <a:pPr marL="288925" indent="0">
                  <a:buNone/>
                </a:pPr>
                <a:endParaRPr lang="en-US" sz="1600" dirty="0"/>
              </a:p>
              <a:p>
                <a:pPr marL="288925" indent="0">
                  <a:buNone/>
                </a:pPr>
                <a:r>
                  <a:rPr lang="en-US" dirty="0"/>
                  <a:t>Create an Excel file with a VBA Macro that accepts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/>
                  <a:t>, and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dirty="0"/>
                  <a:t> as inputs from a worksheet, calculates the electric force, and writes the value to a specific location on </a:t>
                </a:r>
                <a:r>
                  <a:rPr lang="en-US"/>
                  <a:t>the worksheet.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49049-99D5-413F-BF1D-26A919546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478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7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A6654E-D0FA-EE81-97A0-531B7C1AE6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5625FB-0F7D-9F35-65F7-CABFE9E2CC8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8AE6FCA-872D-5FC7-4B31-6F3B29E8C00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BF7C07-07D6-75A1-A0CF-7E536D32FCF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Without writing any code, what data type should Q1, Q2, r, and F be?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E6DA4-DD53-B406-0266-C4DCBB01BA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F863A79-7860-5EDB-6FF0-9586FE9FF366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04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FE780E-7E18-6F39-AE92-4CDF626670D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689F424-6BB8-8619-4AC8-8BAA2A2C8A6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E093BC0-EA34-09AC-BF7B-DE2D8671731C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62E40E-5BE2-2092-CD62-5496415D220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How might we get the input value of Q2?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805BA-2E3F-6291-2FF7-4D553603C10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81172F9-3170-8894-05FC-A09F9479D9E9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839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7BEA9C-D64A-701E-FE08-F83ADD798B4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54F2C7-F885-203F-5BDD-78813E6DBE8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0F392A-AA41-A310-0D4A-8D2C19C2BA2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4463FD5-60A6-10EA-F87C-87C305D5D11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434815-4F95-6280-0BC0-C876CB32842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5B5B5B"/>
                </a:solidFill>
              </a:rPr>
              <a:t>How might we output the value of F?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A47A4-1449-393D-FEC7-D5DC889B321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381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05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E36-6628-4D49-A93A-EC392829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0241-2F27-4752-9EED-4436A659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23694" cy="5080518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VBA Sequential Flow</a:t>
            </a:r>
          </a:p>
          <a:p>
            <a:pPr lvl="1"/>
            <a:r>
              <a:rPr lang="en-US" dirty="0"/>
              <a:t>Review of basic syntax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Activity</a:t>
            </a:r>
            <a:endParaRPr lang="en-US" sz="1600" dirty="0"/>
          </a:p>
          <a:p>
            <a:r>
              <a:rPr lang="en-US" dirty="0"/>
              <a:t>CFU 10.2</a:t>
            </a:r>
          </a:p>
        </p:txBody>
      </p:sp>
      <p:pic>
        <p:nvPicPr>
          <p:cNvPr id="5" name="Picture 2" descr="Image result for vba meme">
            <a:extLst>
              <a:ext uri="{FF2B5EF4-FFF2-40B4-BE49-F238E27FC236}">
                <a16:creationId xmlns:a16="http://schemas.microsoft.com/office/drawing/2014/main" id="{C7AE7229-DABD-41DC-B9F2-012F24986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"/>
          <a:stretch/>
        </p:blipFill>
        <p:spPr bwMode="auto">
          <a:xfrm>
            <a:off x="6588759" y="2018073"/>
            <a:ext cx="5195595" cy="33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3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15753"/>
          </a:xfrm>
        </p:spPr>
        <p:txBody>
          <a:bodyPr>
            <a:normAutofit/>
          </a:bodyPr>
          <a:lstStyle/>
          <a:p>
            <a:r>
              <a:rPr lang="en-US" b="1" dirty="0"/>
              <a:t>See Canvas</a:t>
            </a:r>
          </a:p>
          <a:p>
            <a:pPr lvl="1"/>
            <a:r>
              <a:rPr lang="en-US" b="1" dirty="0">
                <a:hlinkClick r:id="rId2"/>
              </a:rPr>
              <a:t>https://uc.instructure.com/courses/1744110/discussion_topics/9731890</a:t>
            </a:r>
            <a:r>
              <a:rPr lang="en-US" b="1" dirty="0"/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861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45C63-DC3F-46C5-A323-B9C89DE22094}"/>
              </a:ext>
            </a:extLst>
          </p:cNvPr>
          <p:cNvSpPr/>
          <p:nvPr/>
        </p:nvSpPr>
        <p:spPr>
          <a:xfrm>
            <a:off x="0" y="0"/>
            <a:ext cx="12192000" cy="68773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800AF-90EE-4E8E-AEE8-26D9A8C29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75" y="-10519"/>
            <a:ext cx="9172049" cy="6879037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 rot="5400000">
            <a:off x="8574545" y="2693987"/>
            <a:ext cx="546594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Viner Hand ITC" panose="03070502030502020203" pitchFamily="66" charset="0"/>
              </a:rPr>
              <a:t>Questions?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A7923A3-7FA9-4E84-A397-58C6B19CB08E}"/>
              </a:ext>
            </a:extLst>
          </p:cNvPr>
          <p:cNvSpPr txBox="1">
            <a:spLocks/>
          </p:cNvSpPr>
          <p:nvPr/>
        </p:nvSpPr>
        <p:spPr>
          <a:xfrm rot="16200000">
            <a:off x="-1831664" y="2703638"/>
            <a:ext cx="546594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Viner Hand ITC" panose="03070502030502020203" pitchFamily="66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5453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0A8-08D2-48BE-960C-F814ED51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Things to Remember about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FD12-952D-4987-AB0F-7D021FD8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83162"/>
          </a:xfrm>
        </p:spPr>
        <p:txBody>
          <a:bodyPr>
            <a:normAutofit/>
          </a:bodyPr>
          <a:lstStyle/>
          <a:p>
            <a:r>
              <a:rPr lang="en-US" dirty="0"/>
              <a:t>You cannot write macros in the online version of Excel, so you will need to download and install it to your computer</a:t>
            </a:r>
          </a:p>
          <a:p>
            <a:pPr lvl="1"/>
            <a:r>
              <a:rPr lang="en-US" dirty="0"/>
              <a:t>You can find instructions for installing Microsoft Office though the UCIT website: </a:t>
            </a:r>
            <a:r>
              <a:rPr lang="en-US" dirty="0">
                <a:hlinkClick r:id="rId2"/>
              </a:rPr>
              <a:t>Link to KB Article about Office 365</a:t>
            </a:r>
            <a:r>
              <a:rPr lang="en-US" dirty="0"/>
              <a:t> </a:t>
            </a:r>
          </a:p>
          <a:p>
            <a:endParaRPr lang="en-US" sz="1600" dirty="0"/>
          </a:p>
          <a:p>
            <a:r>
              <a:rPr lang="en-US" dirty="0"/>
              <a:t>Once you add in a macro to an Excel file, you will need to save it as a </a:t>
            </a:r>
            <a:r>
              <a:rPr lang="en-US" b="1" dirty="0"/>
              <a:t>.</a:t>
            </a:r>
            <a:r>
              <a:rPr lang="en-US" b="1" dirty="0" err="1"/>
              <a:t>xlsm</a:t>
            </a:r>
            <a:r>
              <a:rPr lang="en-US" dirty="0"/>
              <a:t> file rather than a </a:t>
            </a:r>
            <a:r>
              <a:rPr lang="en-US" b="1" dirty="0"/>
              <a:t>.xlsx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Failure to change the file extension may result in the loss</a:t>
            </a:r>
            <a:br>
              <a:rPr lang="en-US" dirty="0"/>
            </a:br>
            <a:r>
              <a:rPr lang="en-US" dirty="0"/>
              <a:t>of your code</a:t>
            </a:r>
          </a:p>
        </p:txBody>
      </p:sp>
      <p:pic>
        <p:nvPicPr>
          <p:cNvPr id="1026" name="Picture 2" descr="Image result for crying">
            <a:extLst>
              <a:ext uri="{FF2B5EF4-FFF2-40B4-BE49-F238E27FC236}">
                <a16:creationId xmlns:a16="http://schemas.microsoft.com/office/drawing/2014/main" id="{C71EF5D3-4A30-45AB-8E9D-56C4C16A3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639"/>
          <a:stretch/>
        </p:blipFill>
        <p:spPr bwMode="auto">
          <a:xfrm>
            <a:off x="10214481" y="5109265"/>
            <a:ext cx="1288406" cy="128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8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A887B2-91D5-4A01-BAD8-8968335E2748}"/>
              </a:ext>
            </a:extLst>
          </p:cNvPr>
          <p:cNvSpPr/>
          <p:nvPr/>
        </p:nvSpPr>
        <p:spPr>
          <a:xfrm>
            <a:off x="0" y="6295696"/>
            <a:ext cx="12192000" cy="58048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73FEF-1BB5-47D7-A99D-D592338871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Things to Remember about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D3AB-24FA-4798-9D59-66302656B2C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To open the VBA editor in Excel, you must first add the Developer tab to the ribbon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6C638-45DD-40B8-8134-2FA5598416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649" b="54575"/>
          <a:stretch/>
        </p:blipFill>
        <p:spPr>
          <a:xfrm>
            <a:off x="1185612" y="3461930"/>
            <a:ext cx="2946400" cy="2413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50798-7708-4571-9796-5597E023E5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8540"/>
          <a:stretch/>
        </p:blipFill>
        <p:spPr>
          <a:xfrm>
            <a:off x="4978400" y="2592334"/>
            <a:ext cx="773520" cy="418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E2263-C34E-4A26-BA97-88D233B6E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8308" y="2578163"/>
            <a:ext cx="5100664" cy="41808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8883C0-7927-4E08-8613-2D6DCED75CA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01205" y="4542759"/>
            <a:ext cx="508000" cy="25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5B430C-5643-42E4-9F3C-9047F5FAE8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927391" y="4534872"/>
            <a:ext cx="508000" cy="251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  <a:latin typeface="Cambria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BCE310-E4AB-4E4C-BA3D-060FF9DC3519}"/>
              </a:ext>
            </a:extLst>
          </p:cNvPr>
          <p:cNvCxnSpPr/>
          <p:nvPr/>
        </p:nvCxnSpPr>
        <p:spPr>
          <a:xfrm flipH="1" flipV="1">
            <a:off x="1524000" y="3949753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06139-2498-4B93-800E-9D6DA7612EE8}"/>
              </a:ext>
            </a:extLst>
          </p:cNvPr>
          <p:cNvCxnSpPr/>
          <p:nvPr/>
        </p:nvCxnSpPr>
        <p:spPr>
          <a:xfrm flipH="1" flipV="1">
            <a:off x="5415223" y="6539855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B636F1-0E42-45ED-A726-47B42345DE38}"/>
              </a:ext>
            </a:extLst>
          </p:cNvPr>
          <p:cNvCxnSpPr/>
          <p:nvPr/>
        </p:nvCxnSpPr>
        <p:spPr>
          <a:xfrm flipH="1" flipV="1">
            <a:off x="7309508" y="4102153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712D8B-CDC2-40E8-A34D-CECFE287BF14}"/>
              </a:ext>
            </a:extLst>
          </p:cNvPr>
          <p:cNvCxnSpPr/>
          <p:nvPr/>
        </p:nvCxnSpPr>
        <p:spPr>
          <a:xfrm flipH="1" flipV="1">
            <a:off x="10464800" y="5340489"/>
            <a:ext cx="3048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0C192F-6619-4396-A81A-EBD3805A7AF0}"/>
              </a:ext>
            </a:extLst>
          </p:cNvPr>
          <p:cNvCxnSpPr>
            <a:cxnSpLocks/>
          </p:cNvCxnSpPr>
          <p:nvPr/>
        </p:nvCxnSpPr>
        <p:spPr>
          <a:xfrm flipH="1">
            <a:off x="11014743" y="6233193"/>
            <a:ext cx="342114" cy="36263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6D529C-3A6B-4F47-8C07-951AAF91F077}"/>
              </a:ext>
            </a:extLst>
          </p:cNvPr>
          <p:cNvSpPr txBox="1"/>
          <p:nvPr/>
        </p:nvSpPr>
        <p:spPr>
          <a:xfrm>
            <a:off x="1762554" y="3825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21455-DF59-4CB2-ADE7-6A3870EE3ABD}"/>
              </a:ext>
            </a:extLst>
          </p:cNvPr>
          <p:cNvSpPr txBox="1"/>
          <p:nvPr/>
        </p:nvSpPr>
        <p:spPr>
          <a:xfrm>
            <a:off x="5794314" y="6411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435C3-421A-4D93-94CB-6B38D4E0B1AE}"/>
              </a:ext>
            </a:extLst>
          </p:cNvPr>
          <p:cNvSpPr txBox="1"/>
          <p:nvPr/>
        </p:nvSpPr>
        <p:spPr>
          <a:xfrm>
            <a:off x="7206702" y="4398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569D3-84CF-4855-876D-AC4D029C7463}"/>
              </a:ext>
            </a:extLst>
          </p:cNvPr>
          <p:cNvSpPr txBox="1"/>
          <p:nvPr/>
        </p:nvSpPr>
        <p:spPr>
          <a:xfrm>
            <a:off x="10852871" y="54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F677A-5E11-4F20-8BAA-9CBBDC1ADA3E}"/>
              </a:ext>
            </a:extLst>
          </p:cNvPr>
          <p:cNvSpPr txBox="1"/>
          <p:nvPr/>
        </p:nvSpPr>
        <p:spPr>
          <a:xfrm>
            <a:off x="11377071" y="6145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457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C067-5D04-482C-B37B-DB958ACE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Opening Macro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FD53-0E43-4152-A05E-A55F6A7D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you may run into an issue trying to open an Excel file containing a Macro and will receive the following:</a:t>
            </a:r>
          </a:p>
          <a:p>
            <a:endParaRPr lang="en-US" sz="1600" dirty="0"/>
          </a:p>
          <a:p>
            <a:r>
              <a:rPr lang="en-US" dirty="0"/>
              <a:t>If you receive this message, there are two things to check: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Update your Security settings within 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EDEBB-9E34-4A7D-86A0-C96A30691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30995" r="37004" b="64494"/>
          <a:stretch/>
        </p:blipFill>
        <p:spPr>
          <a:xfrm>
            <a:off x="1073960" y="2700241"/>
            <a:ext cx="6726056" cy="251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85C4B8-36C7-460F-AD03-8646E1A952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969" r="90186"/>
          <a:stretch/>
        </p:blipFill>
        <p:spPr>
          <a:xfrm>
            <a:off x="1717094" y="4725423"/>
            <a:ext cx="1136570" cy="1236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11C1BF-32E8-4781-B396-7E580AFD6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654" y="4086786"/>
            <a:ext cx="2856133" cy="2342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CDBD0E-4F72-402E-9DA2-0ED0FA612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777" y="4087950"/>
            <a:ext cx="2854712" cy="234086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DE67B2-DD7D-48DC-A282-B9453CB2E27D}"/>
              </a:ext>
            </a:extLst>
          </p:cNvPr>
          <p:cNvSpPr/>
          <p:nvPr/>
        </p:nvSpPr>
        <p:spPr>
          <a:xfrm rot="19162716">
            <a:off x="2808381" y="5388209"/>
            <a:ext cx="657877" cy="251614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69D9898-7275-48D7-9E26-30D20FAA025D}"/>
              </a:ext>
            </a:extLst>
          </p:cNvPr>
          <p:cNvSpPr/>
          <p:nvPr/>
        </p:nvSpPr>
        <p:spPr>
          <a:xfrm rot="20776378">
            <a:off x="6214844" y="4799886"/>
            <a:ext cx="657877" cy="251614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D6ABB1-CA3B-4E48-B97E-02D21C56C0F6}"/>
              </a:ext>
            </a:extLst>
          </p:cNvPr>
          <p:cNvSpPr/>
          <p:nvPr/>
        </p:nvSpPr>
        <p:spPr>
          <a:xfrm>
            <a:off x="7407254" y="4222196"/>
            <a:ext cx="1791978" cy="578976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13FF5-5551-4CE6-9AF6-298FB5105811}"/>
              </a:ext>
            </a:extLst>
          </p:cNvPr>
          <p:cNvCxnSpPr/>
          <p:nvPr/>
        </p:nvCxnSpPr>
        <p:spPr>
          <a:xfrm>
            <a:off x="7407254" y="4801172"/>
            <a:ext cx="1120161" cy="1442463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03678-F5A8-484D-B83D-D894FECB586A}"/>
              </a:ext>
            </a:extLst>
          </p:cNvPr>
          <p:cNvCxnSpPr>
            <a:cxnSpLocks/>
          </p:cNvCxnSpPr>
          <p:nvPr/>
        </p:nvCxnSpPr>
        <p:spPr>
          <a:xfrm>
            <a:off x="7449170" y="4219938"/>
            <a:ext cx="1078245" cy="861229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B8911E-C60E-4D55-99F5-ECF62C4F51B3}"/>
              </a:ext>
            </a:extLst>
          </p:cNvPr>
          <p:cNvCxnSpPr>
            <a:cxnSpLocks/>
          </p:cNvCxnSpPr>
          <p:nvPr/>
        </p:nvCxnSpPr>
        <p:spPr>
          <a:xfrm>
            <a:off x="9199232" y="4230560"/>
            <a:ext cx="2897242" cy="850607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43EB97-E825-44A1-A8BF-CE01DA14EADF}"/>
              </a:ext>
            </a:extLst>
          </p:cNvPr>
          <p:cNvCxnSpPr>
            <a:cxnSpLocks/>
          </p:cNvCxnSpPr>
          <p:nvPr/>
        </p:nvCxnSpPr>
        <p:spPr>
          <a:xfrm>
            <a:off x="9154808" y="4795861"/>
            <a:ext cx="2983582" cy="1415908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049235-50DE-434B-AB38-ACF4A6AAD0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04" t="5549" r="21700" b="71722"/>
          <a:stretch/>
        </p:blipFill>
        <p:spPr>
          <a:xfrm>
            <a:off x="8527415" y="5081167"/>
            <a:ext cx="3610975" cy="1162468"/>
          </a:xfrm>
          <a:prstGeom prst="rect">
            <a:avLst/>
          </a:prstGeom>
          <a:ln w="38100">
            <a:solidFill>
              <a:srgbClr val="FF0000"/>
            </a:solidFill>
          </a:ln>
          <a:effectLst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EA5C5A-000F-4D4D-8C57-F23D88E5BF6D}"/>
              </a:ext>
            </a:extLst>
          </p:cNvPr>
          <p:cNvSpPr txBox="1"/>
          <p:nvPr/>
        </p:nvSpPr>
        <p:spPr>
          <a:xfrm>
            <a:off x="1454318" y="4327018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File Menu</a:t>
            </a:r>
          </a:p>
        </p:txBody>
      </p:sp>
    </p:spTree>
    <p:extLst>
      <p:ext uri="{BB962C8B-B14F-4D97-AF65-F5344CB8AC3E}">
        <p14:creationId xmlns:p14="http://schemas.microsoft.com/office/powerpoint/2010/main" val="118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C067-5D04-482C-B37B-DB958ACE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Opening Macro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FD53-0E43-4152-A05E-A55F6A7D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Occasionally, you may run into an issue trying to open an Excel file containing a Macro and will receive the following:</a:t>
            </a:r>
          </a:p>
          <a:p>
            <a:endParaRPr lang="en-US" sz="1600" dirty="0"/>
          </a:p>
          <a:p>
            <a:r>
              <a:rPr lang="en-US" dirty="0"/>
              <a:t>If you receive this message, there are two things to check: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Change the settings on the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EDEBB-9E34-4A7D-86A0-C96A30691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30995" r="37004" b="64494"/>
          <a:stretch/>
        </p:blipFill>
        <p:spPr>
          <a:xfrm>
            <a:off x="1073960" y="2700241"/>
            <a:ext cx="6726056" cy="2516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8879F-6564-4B61-B787-2DA1B1DA3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83" y="4326572"/>
            <a:ext cx="1828800" cy="21426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66E10-317D-45A9-BA85-34C5B8D70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4" y="4329543"/>
            <a:ext cx="1649065" cy="2139696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5C1FC5-897A-4F12-8047-62A59046EA33}"/>
              </a:ext>
            </a:extLst>
          </p:cNvPr>
          <p:cNvSpPr/>
          <p:nvPr/>
        </p:nvSpPr>
        <p:spPr>
          <a:xfrm rot="1014098">
            <a:off x="3367669" y="5686443"/>
            <a:ext cx="864671" cy="330705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B7C55-99CB-439F-A4A9-31BAC34D862E}"/>
              </a:ext>
            </a:extLst>
          </p:cNvPr>
          <p:cNvSpPr/>
          <p:nvPr/>
        </p:nvSpPr>
        <p:spPr>
          <a:xfrm>
            <a:off x="4157576" y="5846211"/>
            <a:ext cx="1612429" cy="578976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87C796-FDD9-4104-8154-0846D67A8097}"/>
              </a:ext>
            </a:extLst>
          </p:cNvPr>
          <p:cNvCxnSpPr>
            <a:cxnSpLocks/>
          </p:cNvCxnSpPr>
          <p:nvPr/>
        </p:nvCxnSpPr>
        <p:spPr>
          <a:xfrm flipH="1">
            <a:off x="4157576" y="5846211"/>
            <a:ext cx="2126503" cy="57897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8F240F-AB78-40DE-A0D2-EA2A2AB13CF6}"/>
              </a:ext>
            </a:extLst>
          </p:cNvPr>
          <p:cNvCxnSpPr>
            <a:cxnSpLocks/>
          </p:cNvCxnSpPr>
          <p:nvPr/>
        </p:nvCxnSpPr>
        <p:spPr>
          <a:xfrm flipH="1">
            <a:off x="4157576" y="4465204"/>
            <a:ext cx="2168419" cy="1381007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93344C-5424-49B6-BCD1-46C77CC22218}"/>
              </a:ext>
            </a:extLst>
          </p:cNvPr>
          <p:cNvCxnSpPr>
            <a:cxnSpLocks/>
          </p:cNvCxnSpPr>
          <p:nvPr/>
        </p:nvCxnSpPr>
        <p:spPr>
          <a:xfrm flipH="1">
            <a:off x="5770005" y="4465204"/>
            <a:ext cx="4173040" cy="1381007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4AFEF6-0EA3-4E10-A40B-22A4C4B2B0C8}"/>
              </a:ext>
            </a:extLst>
          </p:cNvPr>
          <p:cNvCxnSpPr>
            <a:cxnSpLocks/>
          </p:cNvCxnSpPr>
          <p:nvPr/>
        </p:nvCxnSpPr>
        <p:spPr>
          <a:xfrm flipH="1">
            <a:off x="5786349" y="5846211"/>
            <a:ext cx="4133525" cy="578976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69C37BF-FE6F-42C7-9ECA-16E12A5BEF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65"/>
          <a:stretch/>
        </p:blipFill>
        <p:spPr>
          <a:xfrm>
            <a:off x="6325995" y="4465204"/>
            <a:ext cx="3593879" cy="13865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B4483D-B32D-406F-AAA7-A8EBDF0BD9C9}"/>
              </a:ext>
            </a:extLst>
          </p:cNvPr>
          <p:cNvSpPr txBox="1"/>
          <p:nvPr/>
        </p:nvSpPr>
        <p:spPr>
          <a:xfrm>
            <a:off x="1731823" y="3964605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click on file</a:t>
            </a:r>
          </a:p>
        </p:txBody>
      </p:sp>
    </p:spTree>
    <p:extLst>
      <p:ext uri="{BB962C8B-B14F-4D97-AF65-F5344CB8AC3E}">
        <p14:creationId xmlns:p14="http://schemas.microsoft.com/office/powerpoint/2010/main" val="13324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0A8-08D2-48BE-960C-F814ED51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Things to Remember about VBA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FD12-952D-4987-AB0F-7D021FD8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start creating a macro from scratch, first </a:t>
            </a:r>
            <a:br>
              <a:rPr lang="en-US" dirty="0"/>
            </a:br>
            <a:r>
              <a:rPr lang="en-US" dirty="0"/>
              <a:t>create the macro using the Macros button in </a:t>
            </a:r>
            <a:br>
              <a:rPr lang="en-US" dirty="0"/>
            </a:br>
            <a:r>
              <a:rPr lang="en-US" dirty="0"/>
              <a:t>the Developer tab; once created the VBA Editor </a:t>
            </a:r>
            <a:br>
              <a:rPr lang="en-US" dirty="0"/>
            </a:br>
            <a:r>
              <a:rPr lang="en-US" dirty="0"/>
              <a:t>will automatically open so you can begin </a:t>
            </a:r>
            <a:br>
              <a:rPr lang="en-US" dirty="0"/>
            </a:br>
            <a:r>
              <a:rPr lang="en-US" dirty="0"/>
              <a:t>writing your macro code</a:t>
            </a:r>
          </a:p>
          <a:p>
            <a:r>
              <a:rPr lang="en-US" dirty="0"/>
              <a:t>If you’re going to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to display anything while your code </a:t>
            </a:r>
            <a:br>
              <a:rPr lang="en-US" dirty="0"/>
            </a:br>
            <a:r>
              <a:rPr lang="en-US" dirty="0"/>
              <a:t>is running, make sure you have your </a:t>
            </a:r>
            <a:r>
              <a:rPr lang="en-US" b="1" dirty="0"/>
              <a:t>Immediate </a:t>
            </a:r>
            <a:br>
              <a:rPr lang="en-US" b="1" dirty="0"/>
            </a:br>
            <a:r>
              <a:rPr lang="en-US" b="1" dirty="0"/>
              <a:t>Window</a:t>
            </a:r>
            <a:r>
              <a:rPr lang="en-US" dirty="0"/>
              <a:t> open and visible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F1D7A-C77C-4C0C-857E-C8579C22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83" y="1273427"/>
            <a:ext cx="2276684" cy="2516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F36355-0C9A-4436-BEE1-DE523E83AE73}"/>
              </a:ext>
            </a:extLst>
          </p:cNvPr>
          <p:cNvSpPr/>
          <p:nvPr/>
        </p:nvSpPr>
        <p:spPr>
          <a:xfrm>
            <a:off x="9400883" y="1600200"/>
            <a:ext cx="1755980" cy="144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840FC-CCFE-4A37-BC7F-B919E53F03E8}"/>
              </a:ext>
            </a:extLst>
          </p:cNvPr>
          <p:cNvSpPr/>
          <p:nvPr/>
        </p:nvSpPr>
        <p:spPr>
          <a:xfrm>
            <a:off x="11096215" y="2205767"/>
            <a:ext cx="622689" cy="235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21862-FF0B-4DAE-B2B3-EDBB8C287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719" b="56957"/>
          <a:stretch/>
        </p:blipFill>
        <p:spPr>
          <a:xfrm>
            <a:off x="9828401" y="3848334"/>
            <a:ext cx="1421648" cy="26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D1120: Foundations of Engineering Design Thinking II&amp;quot;&quot;/&gt;&lt;property id=&quot;20307&quot; value=&quot;256&quot;/&gt;&lt;/object&gt;&lt;object type=&quot;3&quot; unique_id=&quot;29580&quot;&gt;&lt;property id=&quot;20148&quot; value=&quot;5&quot;/&gt;&lt;property id=&quot;20300&quot; value=&quot;Slide 4&quot;/&gt;&lt;property id=&quot;20307&quot; value=&quot;395&quot;/&gt;&lt;/object&gt;&lt;object type=&quot;3&quot; unique_id=&quot;29594&quot;&gt;&lt;property id=&quot;20148&quot; value=&quot;5&quot;/&gt;&lt;property id=&quot;20300&quot; value=&quot;Slide 12 - &amp;quot;Overview of Tasks&amp;quot;&quot;/&gt;&lt;property id=&quot;20307&quot; value=&quot;424&quot;/&gt;&lt;/object&gt;&lt;object type=&quot;3&quot; unique_id=&quot;31771&quot;&gt;&lt;property id=&quot;20148&quot; value=&quot;5&quot;/&gt;&lt;property id=&quot;20300&quot; value=&quot;Slide 13 - &amp;quot;Overview of Tasks&amp;quot;&quot;/&gt;&lt;property id=&quot;20307&quot; value=&quot;463&quot;/&gt;&lt;/object&gt;&lt;object type=&quot;3&quot; unique_id=&quot;40092&quot;&gt;&lt;property id=&quot;20148&quot; value=&quot;5&quot;/&gt;&lt;property id=&quot;20300&quot; value=&quot;Slide 6 - &amp;quot;General Things to Remember about VBA&amp;quot;&quot;/&gt;&lt;property id=&quot;20307&quot; value=&quot;498&quot;/&gt;&lt;/object&gt;&lt;object type=&quot;3&quot; unique_id=&quot;40093&quot;&gt;&lt;property id=&quot;20148&quot; value=&quot;5&quot;/&gt;&lt;property id=&quot;20300&quot; value=&quot;Slide 7 - &amp;quot;General Things to Remember about VBA&amp;quot;&quot;/&gt;&lt;property id=&quot;20307&quot; value=&quot;499&quot;/&gt;&lt;/object&gt;&lt;object type=&quot;3&quot; unique_id=&quot;40094&quot;&gt;&lt;property id=&quot;20148&quot; value=&quot;5&quot;/&gt;&lt;property id=&quot;20300&quot; value=&quot;Slide 8 - &amp;quot;Syntax Summary&amp;quot;&quot;/&gt;&lt;property id=&quot;20307&quot; value=&quot;500&quot;/&gt;&lt;/object&gt;&lt;object type=&quot;3&quot; unique_id=&quot;254761&quot;&gt;&lt;property id=&quot;20148&quot; value=&quot;5&quot;/&gt;&lt;property id=&quot;20300&quot; value=&quot;Slide 5 - &amp;quot;General Things to Remember about VBA&amp;quot;&quot;/&gt;&lt;property id=&quot;20307&quot; value=&quot;414&quot;/&gt;&lt;/object&gt;&lt;object type=&quot;3&quot; unique_id=&quot;255371&quot;&gt;&lt;property id=&quot;20148&quot; value=&quot;5&quot;/&gt;&lt;property id=&quot;20300&quot; value=&quot;Slide 9 - &amp;quot;Syntax Summary: Basic Mathematical Operators&amp;quot;&quot;/&gt;&lt;property id=&quot;20307&quot; value=&quot;471&quot;/&gt;&lt;/object&gt;&lt;object type=&quot;3&quot; unique_id=&quot;255940&quot;&gt;&lt;property id=&quot;20148&quot; value=&quot;5&quot;/&gt;&lt;property id=&quot;20300&quot; value=&quot;Slide 10 - &amp;quot;Syntax Summary:  Advanced Mathematical Functions&amp;quot;&quot;/&gt;&lt;property id=&quot;20307&quot; value=&quot;506&quot;/&gt;&lt;/object&gt;&lt;object type=&quot;3&quot; unique_id=&quot;258119&quot;&gt;&lt;property id=&quot;20148&quot; value=&quot;5&quot;/&gt;&lt;property id=&quot;20300&quot; value=&quot;Slide 14 - &amp;quot;Overview of Tasks&amp;quot;&quot;/&gt;&lt;property id=&quot;20307&quot; value=&quot;507&quot;/&gt;&lt;/object&gt;&lt;object type=&quot;3&quot; unique_id=&quot;258120&quot;&gt;&lt;property id=&quot;20148&quot; value=&quot;5&quot;/&gt;&lt;property id=&quot;20300&quot; value=&quot;Slide 15 - &amp;quot;Overview of Tasks&amp;quot;&quot;/&gt;&lt;property id=&quot;20307&quot; value=&quot;508&quot;/&gt;&lt;/object&gt;&lt;object type=&quot;3&quot; unique_id=&quot;334286&quot;&gt;&lt;property id=&quot;20148&quot; value=&quot;5&quot;/&gt;&lt;property id=&quot;20300&quot; value=&quot;Slide 2 - &amp;quot;Outline&amp;quot;&quot;/&gt;&lt;property id=&quot;20307&quot; value=&quot;496&quot;/&gt;&lt;/object&gt;&lt;object type=&quot;3&quot; unique_id=&quot;334343&quot;&gt;&lt;property id=&quot;20148&quot; value=&quot;5&quot;/&gt;&lt;property id=&quot;20300&quot; value=&quot;Slide 16&quot;/&gt;&lt;property id=&quot;20307&quot; value=&quot;497&quot;/&gt;&lt;/object&gt;&lt;object type=&quot;3&quot; unique_id=&quot;334742&quot;&gt;&lt;property id=&quot;20148&quot; value=&quot;5&quot;/&gt;&lt;property id=&quot;20300&quot; value=&quot;Slide 11 - &amp;quot;Example&amp;quot;&quot;/&gt;&lt;property id=&quot;20307&quot; value=&quot;767&quot;/&gt;&lt;/object&gt;&lt;object type=&quot;3&quot; unique_id=&quot;334743&quot;&gt;&lt;property id=&quot;20148&quot; value=&quot;5&quot;/&gt;&lt;property id=&quot;20300&quot; value=&quot;Slide 17 - &amp;quot;Syntax Summary&amp;quot;&quot;/&gt;&lt;property id=&quot;20307&quot; value=&quot;514&quot;/&gt;&lt;/object&gt;&lt;object type=&quot;3&quot; unique_id=&quot;334744&quot;&gt;&lt;property id=&quot;20148&quot; value=&quot;5&quot;/&gt;&lt;property id=&quot;20300&quot; value=&quot;Slide 18 - &amp;quot;Syntax Summary: Basic Mathematical Operators&amp;quot;&quot;/&gt;&lt;property id=&quot;20307&quot; value=&quot;515&quot;/&gt;&lt;/object&gt;&lt;object type=&quot;3&quot; unique_id=&quot;334745&quot;&gt;&lt;property id=&quot;20148&quot; value=&quot;5&quot;/&gt;&lt;property id=&quot;20300&quot; value=&quot;Slide 19 - &amp;quot;Syntax Summary:  Advanced Mathematical Functions&amp;quot;&quot;/&gt;&lt;property id=&quot;20307&quot; value=&quot;516&quot;/&gt;&lt;/object&gt;&lt;object type=&quot;3&quot; unique_id=&quot;334746&quot;&gt;&lt;property id=&quot;20148&quot; value=&quot;5&quot;/&gt;&lt;property id=&quot;20300&quot; value=&quot;Slide 20 - &amp;quot;Overview of Tasks&amp;quot;&quot;/&gt;&lt;property id=&quot;20307&quot; value=&quot;510&quot;/&gt;&lt;/object&gt;&lt;object type=&quot;3&quot; unique_id=&quot;334747&quot;&gt;&lt;property id=&quot;20148&quot; value=&quot;5&quot;/&gt;&lt;property id=&quot;20300&quot; value=&quot;Slide 21 - &amp;quot;Overview of Tasks&amp;quot;&quot;/&gt;&lt;property id=&quot;20307&quot; value=&quot;511&quot;/&gt;&lt;/object&gt;&lt;object type=&quot;3&quot; unique_id=&quot;334748&quot;&gt;&lt;property id=&quot;20148&quot; value=&quot;5&quot;/&gt;&lt;property id=&quot;20300&quot; value=&quot;Slide 22 - &amp;quot;Overview of Tasks&amp;quot;&quot;/&gt;&lt;property id=&quot;20307&quot; value=&quot;512&quot;/&gt;&lt;/object&gt;&lt;object type=&quot;3&quot; unique_id=&quot;334749&quot;&gt;&lt;property id=&quot;20148&quot; value=&quot;5&quot;/&gt;&lt;property id=&quot;20300&quot; value=&quot;Slide 23 - &amp;quot;Overview of Tasks&amp;quot;&quot;/&gt;&lt;property id=&quot;20307&quot; value=&quot;513&quot;/&gt;&lt;/object&gt;&lt;object type=&quot;3&quot; unique_id=&quot;334884&quot;&gt;&lt;property id=&quot;20148&quot; value=&quot;5&quot;/&gt;&lt;property id=&quot;20300&quot; value=&quot;Slide 3 - &amp;quot;Announcements&amp;quot;&quot;/&gt;&lt;property id=&quot;20307&quot; value=&quot;768&quot;/&gt;&lt;/object&gt;&lt;/object&gt;&lt;object type=&quot;8&quot; unique_id=&quot;10006&quot;&gt;&lt;/object&gt;&lt;/object&gt;&lt;/database&gt;"/>
  <p:tag name="SLIDO_APP_VERSION" val="1.14.2.6220"/>
  <p:tag name="SLIDO_PRESENTATION_ID" val="dc460f31-1a9e-4975-9c41-ee84d84bafb5"/>
  <p:tag name="SLIDO_EVENT_UUID" val="ce189767-965d-4f84-9aaf-3b7a402093da"/>
  <p:tag name="SLIDO_EVENT_SECTION_UUID" val="67c01f19-846f-4c04-a2b8-577ea1e4690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NDI4NDA0OTJ9"/>
  <p:tag name="SLIDO_TYPE" val="SlidoPoll"/>
  <p:tag name="SLIDO_POLL_UUID" val="b28252c9-4c1f-47c6-b430-f7747070e058"/>
  <p:tag name="SLIDO_TIMELINE" val="W3sicG9sbFF1ZXN0aW9uVXVpZCI6ImQ2NGY3Mzc3LTFiYjktNDc0OC1hYTBiLTk5MzFmMDZmYTNmYyIsInNob3dSZXN1bHRzIjpmYWxzZSwic2hvd0NvcnJlY3RBbnN3ZXJzIjpmYWxzZSwidm90aW5nTG9ja2VkIjpmYWxzZX0seyJwb2xsUXVlc3Rpb25VdWlkIjoiZDY0ZjczNzctMWJiOS00NzQ4LWFhMGItOTkzMWYwNmZhM2ZjIiwic2hvd1Jlc3VsdHMiOnRydWUsInNob3dDb3JyZWN0QW5zd2VycyI6ZmFsc2UsInZvdGluZ0xvY2tlZCI6ZmFsc2V9XQ=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1&quot;/&gt;&lt;/TableIndex&gt;&lt;/ShapeTextInfo&gt;"/>
  <p:tag name="HTML_SHAPEINFO" val="&lt;ThreeDShapeInfo&gt;&lt;uuid val=&quot;{4E9A6A5C-925F-4B3F-9E91-6ED0B67EC4A9}&quot;/&gt;&lt;isInvalidForFieldText val=&quot;0&quot;/&gt;&lt;Image&gt;&lt;filename val=&quot;C:\Users\Administrator\AppData\Local\Temp\CP3696967578031Session\CPTrustFolder3696967578031\PPTImport3696968419281\data\asimages\{4E9A6A5C-925F-4B3F-9E91-6ED0B67EC4A9}_7.png&quot;/&gt;&lt;left val=&quot;25&quot;/&gt;&lt;top val=&quot;33&quot;/&gt;&lt;width val=&quot;906&quot;/&gt;&lt;height val=&quot;115&quot;/&gt;&lt;hasText val=&quot;1&quot;/&gt;&lt;/Image&gt;&lt;/ThreeDShape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NDI4NDA2NTJ9"/>
  <p:tag name="SLIDO_TYPE" val="SlidoPoll"/>
  <p:tag name="SLIDO_POLL_UUID" val="f29990b9-5f06-42c2-a3e5-eba7beb97de6"/>
  <p:tag name="SLIDO_TIMELINE" val="W3sicG9sbFF1ZXN0aW9uVXVpZCI6IjZkZmI5MDIxLWU1NDYtNDZlYS1iOGIwLTliNmFkY2I4MTc4NSIsInNob3dSZXN1bHRzIjpmYWxzZSwic2hvd0NvcnJlY3RBbnN3ZXJzIjpmYWxzZSwidm90aW5nTG9ja2VkIjpmYWxzZX0seyJwb2xsUXVlc3Rpb25VdWlkIjoiNmRmYjkwMjEtZTU0Ni00NmVhLWI4YjAtOWI2YWRjYjgxNzg1Iiwic2hvd1Jlc3VsdHMiOnRydWUsInNob3dDb3JyZWN0QW5zd2VycyI6dHJ1ZSwidm90aW5nTG9ja2VkIjpmYWxzZX1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77&quot;/&gt;&lt;lineCharCount val=&quot;6&quot;/&gt;&lt;/TableIndex&gt;&lt;/ShapeTextInfo&gt;"/>
  <p:tag name="HTML_SHAPEINFO" val="&lt;ThreeDShapeInfo&gt;&lt;uuid val=&quot;{2EEFB528-38F9-4438-A7E4-59AC15A304EC}&quot;/&gt;&lt;isInvalidForFieldText val=&quot;0&quot;/&gt;&lt;Image&gt;&lt;filename val=&quot;C:\Users\Administrator\AppData\Local\Temp\CP3696967578031Session\CPTrustFolder3696967578031\PPTImport3696968419281\data\asimages\{2EEFB528-38F9-4438-A7E4-59AC15A304EC}_7.png&quot;/&gt;&lt;left val=&quot;24&quot;/&gt;&lt;top val=&quot;149&quot;/&gt;&lt;width val=&quot;907&quot;/&gt;&lt;height val=&quot;359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NDI4NDAzMzV9"/>
  <p:tag name="SLIDO_TYPE" val="SlidoPoll"/>
  <p:tag name="SLIDO_POLL_UUID" val="dbb974cc-81be-4ec6-9bb5-8ec6497769b0"/>
  <p:tag name="SLIDO_TIMELINE" val="W3sicG9sbFF1ZXN0aW9uVXVpZCI6IjBlNzM2YWRhLWRhZTAtNGYxYi1hZGVhLTgxMjU2MmIxYzllNyIsInNob3dSZXN1bHRzIjpmYWxzZSwic2hvd0NvcnJlY3RBbnN3ZXJzIjpmYWxzZSwidm90aW5nTG9ja2VkIjpmYWxzZX0seyJwb2xsUXVlc3Rpb25VdWlkIjoiMGU3MzZhZGEtZGFlMC00ZjFiLWFkZWEtODEyNTYyYjFjOWU3Iiwic2hvd1Jlc3VsdHMiOnRydWUsInNob3dDb3JyZWN0QW5zd2VycyI6dHJ1ZSwidm90aW5nTG9ja2VkIjpmYWxzZX1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heme/theme1.xml><?xml version="1.0" encoding="utf-8"?>
<a:theme xmlns:a="http://schemas.openxmlformats.org/drawingml/2006/main" name="Basic_U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8124</TotalTime>
  <Words>844</Words>
  <Application>Microsoft Office PowerPoint</Application>
  <PresentationFormat>Widescreen</PresentationFormat>
  <Paragraphs>118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Viner Hand ITC</vt:lpstr>
      <vt:lpstr>Calibri</vt:lpstr>
      <vt:lpstr>Courier New</vt:lpstr>
      <vt:lpstr>Cambria</vt:lpstr>
      <vt:lpstr>Wingdings</vt:lpstr>
      <vt:lpstr>Cambria Math</vt:lpstr>
      <vt:lpstr>Arial</vt:lpstr>
      <vt:lpstr>Basic_UC</vt:lpstr>
      <vt:lpstr>ENED1120: Foundations of Engineering Design Thinking II</vt:lpstr>
      <vt:lpstr>Outline</vt:lpstr>
      <vt:lpstr>Announcements</vt:lpstr>
      <vt:lpstr>PowerPoint Presentation</vt:lpstr>
      <vt:lpstr>General Things to Remember about VBA</vt:lpstr>
      <vt:lpstr>General Things to Remember about VBA</vt:lpstr>
      <vt:lpstr>Issues Opening Macro Files</vt:lpstr>
      <vt:lpstr>Issues Opening Macro Files</vt:lpstr>
      <vt:lpstr>General Things to Remember about VBA</vt:lpstr>
      <vt:lpstr>Syntax Summary</vt:lpstr>
      <vt:lpstr>Syntax Summary: Basic Mathematical Operators</vt:lpstr>
      <vt:lpstr>Syntax Summary:  Advanced Mathematical Functions</vt:lpstr>
      <vt:lpstr>Example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ENED1100: Foundations of Engineering Design Thinking I</dc:title>
  <dc:creator>Greg Bucks</dc:creator>
  <cp:lastModifiedBy>Hill, Jeremy (hill4jy)</cp:lastModifiedBy>
  <cp:revision>534</cp:revision>
  <dcterms:created xsi:type="dcterms:W3CDTF">2018-08-22T19:30:26Z</dcterms:created>
  <dcterms:modified xsi:type="dcterms:W3CDTF">2025-03-24T18:26:05Z</dcterms:modified>
</cp:coreProperties>
</file>