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518" r:id="rId4"/>
    <p:sldId id="395" r:id="rId5"/>
    <p:sldId id="500" r:id="rId6"/>
    <p:sldId id="513" r:id="rId7"/>
    <p:sldId id="519" r:id="rId8"/>
    <p:sldId id="514" r:id="rId9"/>
    <p:sldId id="520" r:id="rId10"/>
    <p:sldId id="521" r:id="rId11"/>
  </p:sldIdLst>
  <p:sldSz cx="12192000" cy="6858000"/>
  <p:notesSz cx="6858000" cy="9144000"/>
  <p:custShowLst>
    <p:custShow name="Custom Show 1" id="0">
      <p:sldLst>
        <p:sld r:id="rId11"/>
      </p:sldLst>
    </p:custShow>
  </p:custShowLst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 Bucks" initials="GB" lastIdx="1" clrIdx="0">
    <p:extLst>
      <p:ext uri="{19B8F6BF-5375-455C-9EA6-DF929625EA0E}">
        <p15:presenceInfo xmlns:p15="http://schemas.microsoft.com/office/powerpoint/2012/main" userId="f4f068b9c76f99c7" providerId="Windows Live"/>
      </p:ext>
    </p:extLst>
  </p:cmAuthor>
  <p:cmAuthor id="2" name="Balusu, Anusha (balusuaa)" initials="BA(" lastIdx="3" clrIdx="1">
    <p:extLst>
      <p:ext uri="{19B8F6BF-5375-455C-9EA6-DF929625EA0E}">
        <p15:presenceInfo xmlns:p15="http://schemas.microsoft.com/office/powerpoint/2012/main" userId="S-1-5-21-1881130859-1759188084-3181540082-10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1B6"/>
    <a:srgbClr val="02469B"/>
    <a:srgbClr val="E2D5CF"/>
    <a:srgbClr val="3333FF"/>
    <a:srgbClr val="E7E7E7"/>
    <a:srgbClr val="CBCBCB"/>
    <a:srgbClr val="3EA773"/>
    <a:srgbClr val="4C71D8"/>
    <a:srgbClr val="99330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5359" autoAdjust="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cks, Gregory (bucksgy)" userId="23d986b2-307d-4abb-b174-36775ba9db9f" providerId="ADAL" clId="{8E8461B1-DA8A-4167-BB20-6DD8A6FBC2F2}"/>
    <pc:docChg chg="undo custSel addSld delSld modSld modMainMaster replTag delTag">
      <pc:chgData name="Bucks, Gregory (bucksgy)" userId="23d986b2-307d-4abb-b174-36775ba9db9f" providerId="ADAL" clId="{8E8461B1-DA8A-4167-BB20-6DD8A6FBC2F2}" dt="2023-03-03T17:21:18.148" v="740"/>
      <pc:docMkLst>
        <pc:docMk/>
      </pc:docMkLst>
      <pc:sldChg chg="modSp add mod">
        <pc:chgData name="Bucks, Gregory (bucksgy)" userId="23d986b2-307d-4abb-b174-36775ba9db9f" providerId="ADAL" clId="{8E8461B1-DA8A-4167-BB20-6DD8A6FBC2F2}" dt="2023-03-03T17:17:03.723" v="500" actId="113"/>
        <pc:sldMkLst>
          <pc:docMk/>
          <pc:sldMk cId="344081202" sldId="257"/>
        </pc:sldMkLst>
        <pc:spChg chg="mod">
          <ac:chgData name="Bucks, Gregory (bucksgy)" userId="23d986b2-307d-4abb-b174-36775ba9db9f" providerId="ADAL" clId="{8E8461B1-DA8A-4167-BB20-6DD8A6FBC2F2}" dt="2023-03-03T17:16:42.306" v="470" actId="20577"/>
          <ac:spMkLst>
            <pc:docMk/>
            <pc:sldMk cId="344081202" sldId="257"/>
            <ac:spMk id="2" creationId="{FE149C1D-39B9-4A09-81AB-BD36046A513F}"/>
          </ac:spMkLst>
        </pc:spChg>
        <pc:spChg chg="mod">
          <ac:chgData name="Bucks, Gregory (bucksgy)" userId="23d986b2-307d-4abb-b174-36775ba9db9f" providerId="ADAL" clId="{8E8461B1-DA8A-4167-BB20-6DD8A6FBC2F2}" dt="2023-03-03T17:17:03.723" v="500" actId="113"/>
          <ac:spMkLst>
            <pc:docMk/>
            <pc:sldMk cId="344081202" sldId="257"/>
            <ac:spMk id="3" creationId="{A9B2BBDC-772B-4932-8FC8-122BF3B2A405}"/>
          </ac:spMkLst>
        </pc:spChg>
      </pc:sldChg>
      <pc:sldChg chg="modSp mod">
        <pc:chgData name="Bucks, Gregory (bucksgy)" userId="23d986b2-307d-4abb-b174-36775ba9db9f" providerId="ADAL" clId="{8E8461B1-DA8A-4167-BB20-6DD8A6FBC2F2}" dt="2023-03-03T16:45:39.408" v="42" actId="20577"/>
        <pc:sldMkLst>
          <pc:docMk/>
          <pc:sldMk cId="2524014670" sldId="258"/>
        </pc:sldMkLst>
        <pc:spChg chg="mod">
          <ac:chgData name="Bucks, Gregory (bucksgy)" userId="23d986b2-307d-4abb-b174-36775ba9db9f" providerId="ADAL" clId="{8E8461B1-DA8A-4167-BB20-6DD8A6FBC2F2}" dt="2023-03-03T16:45:39.408" v="42" actId="20577"/>
          <ac:spMkLst>
            <pc:docMk/>
            <pc:sldMk cId="2524014670" sldId="258"/>
            <ac:spMk id="3" creationId="{33BD0241-2F27-4752-9EED-4436A6598398}"/>
          </ac:spMkLst>
        </pc:spChg>
      </pc:sldChg>
      <pc:sldChg chg="modSp add mod">
        <pc:chgData name="Bucks, Gregory (bucksgy)" userId="23d986b2-307d-4abb-b174-36775ba9db9f" providerId="ADAL" clId="{8E8461B1-DA8A-4167-BB20-6DD8A6FBC2F2}" dt="2023-03-03T17:21:17.800" v="734" actId="255"/>
        <pc:sldMkLst>
          <pc:docMk/>
          <pc:sldMk cId="1439309844" sldId="406"/>
        </pc:sldMkLst>
        <pc:spChg chg="mod">
          <ac:chgData name="Bucks, Gregory (bucksgy)" userId="23d986b2-307d-4abb-b174-36775ba9db9f" providerId="ADAL" clId="{8E8461B1-DA8A-4167-BB20-6DD8A6FBC2F2}" dt="2023-03-03T17:17:20.861" v="512" actId="20577"/>
          <ac:spMkLst>
            <pc:docMk/>
            <pc:sldMk cId="1439309844" sldId="406"/>
            <ac:spMk id="2" creationId="{57AC53C8-EB2E-4B26-8D37-010C8CE8B30B}"/>
          </ac:spMkLst>
        </pc:spChg>
        <pc:spChg chg="mod">
          <ac:chgData name="Bucks, Gregory (bucksgy)" userId="23d986b2-307d-4abb-b174-36775ba9db9f" providerId="ADAL" clId="{8E8461B1-DA8A-4167-BB20-6DD8A6FBC2F2}" dt="2023-03-03T17:21:17.800" v="734" actId="255"/>
          <ac:spMkLst>
            <pc:docMk/>
            <pc:sldMk cId="1439309844" sldId="406"/>
            <ac:spMk id="3" creationId="{5ADB374B-4ADD-4190-B3F4-4CF9A4F117F0}"/>
          </ac:spMkLst>
        </pc:spChg>
      </pc:sldChg>
      <pc:sldChg chg="modSp add mod">
        <pc:chgData name="Bucks, Gregory (bucksgy)" userId="23d986b2-307d-4abb-b174-36775ba9db9f" providerId="ADAL" clId="{8E8461B1-DA8A-4167-BB20-6DD8A6FBC2F2}" dt="2023-03-03T17:17:28.563" v="522" actId="20577"/>
        <pc:sldMkLst>
          <pc:docMk/>
          <pc:sldMk cId="3585920580" sldId="407"/>
        </pc:sldMkLst>
        <pc:spChg chg="mod">
          <ac:chgData name="Bucks, Gregory (bucksgy)" userId="23d986b2-307d-4abb-b174-36775ba9db9f" providerId="ADAL" clId="{8E8461B1-DA8A-4167-BB20-6DD8A6FBC2F2}" dt="2023-03-03T17:17:28.563" v="522" actId="20577"/>
          <ac:spMkLst>
            <pc:docMk/>
            <pc:sldMk cId="3585920580" sldId="407"/>
            <ac:spMk id="2" creationId="{8A823444-254D-48B0-9484-1232F3B08400}"/>
          </ac:spMkLst>
        </pc:spChg>
        <pc:spChg chg="mod">
          <ac:chgData name="Bucks, Gregory (bucksgy)" userId="23d986b2-307d-4abb-b174-36775ba9db9f" providerId="ADAL" clId="{8E8461B1-DA8A-4167-BB20-6DD8A6FBC2F2}" dt="2023-03-03T17:15:52.869" v="430" actId="20577"/>
          <ac:spMkLst>
            <pc:docMk/>
            <pc:sldMk cId="3585920580" sldId="407"/>
            <ac:spMk id="3" creationId="{00A731D9-E698-4C1E-9D0D-7386ED872D35}"/>
          </ac:spMkLst>
        </pc:spChg>
      </pc:sldChg>
      <pc:sldChg chg="modSp add mod">
        <pc:chgData name="Bucks, Gregory (bucksgy)" userId="23d986b2-307d-4abb-b174-36775ba9db9f" providerId="ADAL" clId="{8E8461B1-DA8A-4167-BB20-6DD8A6FBC2F2}" dt="2023-03-03T17:18:23.932" v="600" actId="20577"/>
        <pc:sldMkLst>
          <pc:docMk/>
          <pc:sldMk cId="3339294599" sldId="408"/>
        </pc:sldMkLst>
        <pc:spChg chg="mod">
          <ac:chgData name="Bucks, Gregory (bucksgy)" userId="23d986b2-307d-4abb-b174-36775ba9db9f" providerId="ADAL" clId="{8E8461B1-DA8A-4167-BB20-6DD8A6FBC2F2}" dt="2023-03-03T17:13:35.242" v="344" actId="113"/>
          <ac:spMkLst>
            <pc:docMk/>
            <pc:sldMk cId="3339294599" sldId="408"/>
            <ac:spMk id="2" creationId="{49618191-70FB-4936-8164-CBC75B496BE9}"/>
          </ac:spMkLst>
        </pc:spChg>
        <pc:spChg chg="mod">
          <ac:chgData name="Bucks, Gregory (bucksgy)" userId="23d986b2-307d-4abb-b174-36775ba9db9f" providerId="ADAL" clId="{8E8461B1-DA8A-4167-BB20-6DD8A6FBC2F2}" dt="2023-03-03T17:18:23.932" v="600" actId="20577"/>
          <ac:spMkLst>
            <pc:docMk/>
            <pc:sldMk cId="3339294599" sldId="408"/>
            <ac:spMk id="3" creationId="{E6C0CA92-EB96-4C6F-A61F-7126A0AD6633}"/>
          </ac:spMkLst>
        </pc:spChg>
      </pc:sldChg>
      <pc:sldChg chg="modSp add mod">
        <pc:chgData name="Bucks, Gregory (bucksgy)" userId="23d986b2-307d-4abb-b174-36775ba9db9f" providerId="ADAL" clId="{8E8461B1-DA8A-4167-BB20-6DD8A6FBC2F2}" dt="2023-03-03T17:17:16.559" v="510" actId="20577"/>
        <pc:sldMkLst>
          <pc:docMk/>
          <pc:sldMk cId="3317776489" sldId="409"/>
        </pc:sldMkLst>
        <pc:spChg chg="mod">
          <ac:chgData name="Bucks, Gregory (bucksgy)" userId="23d986b2-307d-4abb-b174-36775ba9db9f" providerId="ADAL" clId="{8E8461B1-DA8A-4167-BB20-6DD8A6FBC2F2}" dt="2023-03-03T17:17:16.559" v="510" actId="20577"/>
          <ac:spMkLst>
            <pc:docMk/>
            <pc:sldMk cId="3317776489" sldId="409"/>
            <ac:spMk id="2" creationId="{859176D7-69F0-4503-A3B4-9D4CBADDAB5B}"/>
          </ac:spMkLst>
        </pc:spChg>
      </pc:sldChg>
      <pc:sldChg chg="modAnim">
        <pc:chgData name="Bucks, Gregory (bucksgy)" userId="23d986b2-307d-4abb-b174-36775ba9db9f" providerId="ADAL" clId="{8E8461B1-DA8A-4167-BB20-6DD8A6FBC2F2}" dt="2023-03-03T16:52:43.069" v="181"/>
        <pc:sldMkLst>
          <pc:docMk/>
          <pc:sldMk cId="1449806386" sldId="424"/>
        </pc:sldMkLst>
      </pc:sldChg>
      <pc:sldChg chg="del">
        <pc:chgData name="Bucks, Gregory (bucksgy)" userId="23d986b2-307d-4abb-b174-36775ba9db9f" providerId="ADAL" clId="{8E8461B1-DA8A-4167-BB20-6DD8A6FBC2F2}" dt="2023-03-03T16:46:05.474" v="50" actId="47"/>
        <pc:sldMkLst>
          <pc:docMk/>
          <pc:sldMk cId="458306183" sldId="505"/>
        </pc:sldMkLst>
      </pc:sldChg>
      <pc:sldChg chg="modAnim">
        <pc:chgData name="Bucks, Gregory (bucksgy)" userId="23d986b2-307d-4abb-b174-36775ba9db9f" providerId="ADAL" clId="{8E8461B1-DA8A-4167-BB20-6DD8A6FBC2F2}" dt="2023-03-03T16:52:50.148" v="182"/>
        <pc:sldMkLst>
          <pc:docMk/>
          <pc:sldMk cId="1520941138" sldId="509"/>
        </pc:sldMkLst>
      </pc:sldChg>
      <pc:sldChg chg="addSp modSp mod modAnim">
        <pc:chgData name="Bucks, Gregory (bucksgy)" userId="23d986b2-307d-4abb-b174-36775ba9db9f" providerId="ADAL" clId="{8E8461B1-DA8A-4167-BB20-6DD8A6FBC2F2}" dt="2023-03-03T16:54:48.964" v="294" actId="20577"/>
        <pc:sldMkLst>
          <pc:docMk/>
          <pc:sldMk cId="3258286613" sldId="510"/>
        </pc:sldMkLst>
        <pc:spChg chg="mod">
          <ac:chgData name="Bucks, Gregory (bucksgy)" userId="23d986b2-307d-4abb-b174-36775ba9db9f" providerId="ADAL" clId="{8E8461B1-DA8A-4167-BB20-6DD8A6FBC2F2}" dt="2023-03-03T16:53:14.954" v="198" actId="20577"/>
          <ac:spMkLst>
            <pc:docMk/>
            <pc:sldMk cId="3258286613" sldId="510"/>
            <ac:spMk id="3" creationId="{356BD7FF-E61F-49DA-9CD5-D9ED2731BEB3}"/>
          </ac:spMkLst>
        </pc:spChg>
        <pc:spChg chg="add mod">
          <ac:chgData name="Bucks, Gregory (bucksgy)" userId="23d986b2-307d-4abb-b174-36775ba9db9f" providerId="ADAL" clId="{8E8461B1-DA8A-4167-BB20-6DD8A6FBC2F2}" dt="2023-03-03T16:54:48.964" v="294" actId="20577"/>
          <ac:spMkLst>
            <pc:docMk/>
            <pc:sldMk cId="3258286613" sldId="510"/>
            <ac:spMk id="5" creationId="{27421B10-09A8-744C-7FC6-AC9304480662}"/>
          </ac:spMkLst>
        </pc:spChg>
      </pc:sldChg>
      <pc:sldChg chg="modAnim">
        <pc:chgData name="Bucks, Gregory (bucksgy)" userId="23d986b2-307d-4abb-b174-36775ba9db9f" providerId="ADAL" clId="{8E8461B1-DA8A-4167-BB20-6DD8A6FBC2F2}" dt="2023-03-03T16:56:55.038" v="314"/>
        <pc:sldMkLst>
          <pc:docMk/>
          <pc:sldMk cId="3891759576" sldId="511"/>
        </pc:sldMkLst>
      </pc:sldChg>
      <pc:sldChg chg="modSp mod modAnim">
        <pc:chgData name="Bucks, Gregory (bucksgy)" userId="23d986b2-307d-4abb-b174-36775ba9db9f" providerId="ADAL" clId="{8E8461B1-DA8A-4167-BB20-6DD8A6FBC2F2}" dt="2023-03-03T16:51:12.260" v="172"/>
        <pc:sldMkLst>
          <pc:docMk/>
          <pc:sldMk cId="1203543357" sldId="513"/>
        </pc:sldMkLst>
        <pc:spChg chg="mod">
          <ac:chgData name="Bucks, Gregory (bucksgy)" userId="23d986b2-307d-4abb-b174-36775ba9db9f" providerId="ADAL" clId="{8E8461B1-DA8A-4167-BB20-6DD8A6FBC2F2}" dt="2023-03-03T16:48:36.955" v="165" actId="14100"/>
          <ac:spMkLst>
            <pc:docMk/>
            <pc:sldMk cId="1203543357" sldId="513"/>
            <ac:spMk id="3" creationId="{5F42549B-FDA4-4851-846E-38834DFA5C37}"/>
          </ac:spMkLst>
        </pc:spChg>
      </pc:sldChg>
      <pc:sldChg chg="addSp delSp modSp mod">
        <pc:chgData name="Bucks, Gregory (bucksgy)" userId="23d986b2-307d-4abb-b174-36775ba9db9f" providerId="ADAL" clId="{8E8461B1-DA8A-4167-BB20-6DD8A6FBC2F2}" dt="2023-03-03T16:56:39.230" v="307"/>
        <pc:sldMkLst>
          <pc:docMk/>
          <pc:sldMk cId="3953798644" sldId="525"/>
        </pc:sldMkLst>
        <pc:spChg chg="add del mod">
          <ac:chgData name="Bucks, Gregory (bucksgy)" userId="23d986b2-307d-4abb-b174-36775ba9db9f" providerId="ADAL" clId="{8E8461B1-DA8A-4167-BB20-6DD8A6FBC2F2}" dt="2023-03-03T16:56:38.113" v="306"/>
          <ac:spMkLst>
            <pc:docMk/>
            <pc:sldMk cId="3953798644" sldId="525"/>
            <ac:spMk id="5" creationId="{24B4FC07-1166-0165-8C35-6266EFE4C4E4}"/>
          </ac:spMkLst>
        </pc:spChg>
        <pc:spChg chg="add mod">
          <ac:chgData name="Bucks, Gregory (bucksgy)" userId="23d986b2-307d-4abb-b174-36775ba9db9f" providerId="ADAL" clId="{8E8461B1-DA8A-4167-BB20-6DD8A6FBC2F2}" dt="2023-03-03T16:56:39.230" v="307"/>
          <ac:spMkLst>
            <pc:docMk/>
            <pc:sldMk cId="3953798644" sldId="525"/>
            <ac:spMk id="6" creationId="{714CA36A-DCC8-6A6E-A33E-DA7F26CF6C18}"/>
          </ac:spMkLst>
        </pc:spChg>
      </pc:sldChg>
      <pc:sldChg chg="modSp add mod modAnim">
        <pc:chgData name="Bucks, Gregory (bucksgy)" userId="23d986b2-307d-4abb-b174-36775ba9db9f" providerId="ADAL" clId="{8E8461B1-DA8A-4167-BB20-6DD8A6FBC2F2}" dt="2023-03-03T16:47:10.787" v="156" actId="20577"/>
        <pc:sldMkLst>
          <pc:docMk/>
          <pc:sldMk cId="860893665" sldId="768"/>
        </pc:sldMkLst>
        <pc:spChg chg="mod">
          <ac:chgData name="Bucks, Gregory (bucksgy)" userId="23d986b2-307d-4abb-b174-36775ba9db9f" providerId="ADAL" clId="{8E8461B1-DA8A-4167-BB20-6DD8A6FBC2F2}" dt="2023-03-03T16:47:10.787" v="156" actId="20577"/>
          <ac:spMkLst>
            <pc:docMk/>
            <pc:sldMk cId="860893665" sldId="768"/>
            <ac:spMk id="3" creationId="{00000000-0000-0000-0000-000000000000}"/>
          </ac:spMkLst>
        </pc:spChg>
      </pc:sldChg>
      <pc:sldChg chg="new del">
        <pc:chgData name="Bucks, Gregory (bucksgy)" userId="23d986b2-307d-4abb-b174-36775ba9db9f" providerId="ADAL" clId="{8E8461B1-DA8A-4167-BB20-6DD8A6FBC2F2}" dt="2023-03-03T17:12:05.183" v="332" actId="47"/>
        <pc:sldMkLst>
          <pc:docMk/>
          <pc:sldMk cId="2618049564" sldId="769"/>
        </pc:sldMkLst>
      </pc:sldChg>
      <pc:sldChg chg="add">
        <pc:chgData name="Bucks, Gregory (bucksgy)" userId="23d986b2-307d-4abb-b174-36775ba9db9f" providerId="ADAL" clId="{8E8461B1-DA8A-4167-BB20-6DD8A6FBC2F2}" dt="2023-03-03T17:12:02.556" v="331"/>
        <pc:sldMkLst>
          <pc:docMk/>
          <pc:sldMk cId="3431896193" sldId="824"/>
        </pc:sldMkLst>
      </pc:sldChg>
      <pc:sldMasterChg chg="modSp">
        <pc:chgData name="Bucks, Gregory (bucksgy)" userId="23d986b2-307d-4abb-b174-36775ba9db9f" providerId="ADAL" clId="{8E8461B1-DA8A-4167-BB20-6DD8A6FBC2F2}" dt="2023-03-03T17:21:18.148" v="740"/>
        <pc:sldMasterMkLst>
          <pc:docMk/>
          <pc:sldMasterMk cId="2622400591" sldId="2147483660"/>
        </pc:sldMasterMkLst>
        <pc:spChg chg="mod">
          <ac:chgData name="Bucks, Gregory (bucksgy)" userId="23d986b2-307d-4abb-b174-36775ba9db9f" providerId="ADAL" clId="{8E8461B1-DA8A-4167-BB20-6DD8A6FBC2F2}" dt="2023-03-03T17:21:18.136" v="737"/>
          <ac:spMkLst>
            <pc:docMk/>
            <pc:sldMasterMk cId="2622400591" sldId="2147483660"/>
            <ac:spMk id="2" creationId="{00000000-0000-0000-0000-000000000000}"/>
          </ac:spMkLst>
        </pc:spChg>
        <pc:spChg chg="mod">
          <ac:chgData name="Bucks, Gregory (bucksgy)" userId="23d986b2-307d-4abb-b174-36775ba9db9f" providerId="ADAL" clId="{8E8461B1-DA8A-4167-BB20-6DD8A6FBC2F2}" dt="2023-03-03T17:21:18.148" v="740"/>
          <ac:spMkLst>
            <pc:docMk/>
            <pc:sldMasterMk cId="2622400591" sldId="2147483660"/>
            <ac:spMk id="3" creationId="{00000000-0000-0000-0000-000000000000}"/>
          </ac:spMkLst>
        </pc:spChg>
      </pc:sldMasterChg>
    </pc:docChg>
  </pc:docChgLst>
  <pc:docChgLst>
    <pc:chgData name="Bucks, Gregory (bucksgy)" userId="23d986b2-307d-4abb-b174-36775ba9db9f" providerId="ADAL" clId="{A3B46D9F-F368-4D3C-98D4-2AD68DE110F5}"/>
    <pc:docChg chg="undo custSel addSld delSld modSld modMainMaster">
      <pc:chgData name="Bucks, Gregory (bucksgy)" userId="23d986b2-307d-4abb-b174-36775ba9db9f" providerId="ADAL" clId="{A3B46D9F-F368-4D3C-98D4-2AD68DE110F5}" dt="2021-03-23T15:49:12.888" v="1161"/>
      <pc:docMkLst>
        <pc:docMk/>
      </pc:docMkLst>
      <pc:sldChg chg="modSp mod">
        <pc:chgData name="Bucks, Gregory (bucksgy)" userId="23d986b2-307d-4abb-b174-36775ba9db9f" providerId="ADAL" clId="{A3B46D9F-F368-4D3C-98D4-2AD68DE110F5}" dt="2021-03-23T14:31:46.043" v="75" actId="20577"/>
        <pc:sldMkLst>
          <pc:docMk/>
          <pc:sldMk cId="2524014670" sldId="258"/>
        </pc:sldMkLst>
        <pc:spChg chg="mod">
          <ac:chgData name="Bucks, Gregory (bucksgy)" userId="23d986b2-307d-4abb-b174-36775ba9db9f" providerId="ADAL" clId="{A3B46D9F-F368-4D3C-98D4-2AD68DE110F5}" dt="2021-03-23T14:31:46.043" v="75" actId="20577"/>
          <ac:spMkLst>
            <pc:docMk/>
            <pc:sldMk cId="2524014670" sldId="258"/>
            <ac:spMk id="3" creationId="{33BD0241-2F27-4752-9EED-4436A6598398}"/>
          </ac:spMkLst>
        </pc:spChg>
      </pc:sldChg>
      <pc:sldChg chg="del">
        <pc:chgData name="Bucks, Gregory (bucksgy)" userId="23d986b2-307d-4abb-b174-36775ba9db9f" providerId="ADAL" clId="{A3B46D9F-F368-4D3C-98D4-2AD68DE110F5}" dt="2021-03-22T14:59:05.078" v="1" actId="47"/>
        <pc:sldMkLst>
          <pc:docMk/>
          <pc:sldMk cId="3123613405" sldId="476"/>
        </pc:sldMkLst>
      </pc:sldChg>
      <pc:sldChg chg="modSp add del">
        <pc:chgData name="Bucks, Gregory (bucksgy)" userId="23d986b2-307d-4abb-b174-36775ba9db9f" providerId="ADAL" clId="{A3B46D9F-F368-4D3C-98D4-2AD68DE110F5}" dt="2021-03-23T14:33:30.677" v="79" actId="47"/>
        <pc:sldMkLst>
          <pc:docMk/>
          <pc:sldMk cId="3328179237" sldId="503"/>
        </pc:sldMkLst>
        <pc:spChg chg="mod">
          <ac:chgData name="Bucks, Gregory (bucksgy)" userId="23d986b2-307d-4abb-b174-36775ba9db9f" providerId="ADAL" clId="{A3B46D9F-F368-4D3C-98D4-2AD68DE110F5}" dt="2021-03-22T14:59:08.441" v="4" actId="20577"/>
          <ac:spMkLst>
            <pc:docMk/>
            <pc:sldMk cId="3328179237" sldId="503"/>
            <ac:spMk id="4" creationId="{00000000-0000-0000-0000-000000000000}"/>
          </ac:spMkLst>
        </pc:spChg>
      </pc:sldChg>
      <pc:sldChg chg="modSp mod">
        <pc:chgData name="Bucks, Gregory (bucksgy)" userId="23d986b2-307d-4abb-b174-36775ba9db9f" providerId="ADAL" clId="{A3B46D9F-F368-4D3C-98D4-2AD68DE110F5}" dt="2021-03-23T14:31:56.816" v="76"/>
        <pc:sldMkLst>
          <pc:docMk/>
          <pc:sldMk cId="1520941138" sldId="509"/>
        </pc:sldMkLst>
        <pc:spChg chg="mod">
          <ac:chgData name="Bucks, Gregory (bucksgy)" userId="23d986b2-307d-4abb-b174-36775ba9db9f" providerId="ADAL" clId="{A3B46D9F-F368-4D3C-98D4-2AD68DE110F5}" dt="2021-03-23T14:31:56.816" v="76"/>
          <ac:spMkLst>
            <pc:docMk/>
            <pc:sldMk cId="1520941138" sldId="509"/>
            <ac:spMk id="2" creationId="{38634BF7-26D4-4FB6-85A3-599B4343734C}"/>
          </ac:spMkLst>
        </pc:spChg>
      </pc:sldChg>
      <pc:sldChg chg="modSp mod">
        <pc:chgData name="Bucks, Gregory (bucksgy)" userId="23d986b2-307d-4abb-b174-36775ba9db9f" providerId="ADAL" clId="{A3B46D9F-F368-4D3C-98D4-2AD68DE110F5}" dt="2021-03-23T14:31:59.450" v="77"/>
        <pc:sldMkLst>
          <pc:docMk/>
          <pc:sldMk cId="3258286613" sldId="510"/>
        </pc:sldMkLst>
        <pc:spChg chg="mod">
          <ac:chgData name="Bucks, Gregory (bucksgy)" userId="23d986b2-307d-4abb-b174-36775ba9db9f" providerId="ADAL" clId="{A3B46D9F-F368-4D3C-98D4-2AD68DE110F5}" dt="2021-03-23T14:31:59.450" v="77"/>
          <ac:spMkLst>
            <pc:docMk/>
            <pc:sldMk cId="3258286613" sldId="510"/>
            <ac:spMk id="2" creationId="{38634BF7-26D4-4FB6-85A3-599B4343734C}"/>
          </ac:spMkLst>
        </pc:spChg>
      </pc:sldChg>
      <pc:sldChg chg="modSp mod">
        <pc:chgData name="Bucks, Gregory (bucksgy)" userId="23d986b2-307d-4abb-b174-36775ba9db9f" providerId="ADAL" clId="{A3B46D9F-F368-4D3C-98D4-2AD68DE110F5}" dt="2021-03-23T14:32:02.255" v="78"/>
        <pc:sldMkLst>
          <pc:docMk/>
          <pc:sldMk cId="3891759576" sldId="511"/>
        </pc:sldMkLst>
        <pc:spChg chg="mod">
          <ac:chgData name="Bucks, Gregory (bucksgy)" userId="23d986b2-307d-4abb-b174-36775ba9db9f" providerId="ADAL" clId="{A3B46D9F-F368-4D3C-98D4-2AD68DE110F5}" dt="2021-03-23T14:32:02.255" v="78"/>
          <ac:spMkLst>
            <pc:docMk/>
            <pc:sldMk cId="3891759576" sldId="511"/>
            <ac:spMk id="2" creationId="{38634BF7-26D4-4FB6-85A3-599B4343734C}"/>
          </ac:spMkLst>
        </pc:spChg>
      </pc:sldChg>
      <pc:sldChg chg="add">
        <pc:chgData name="Bucks, Gregory (bucksgy)" userId="23d986b2-307d-4abb-b174-36775ba9db9f" providerId="ADAL" clId="{A3B46D9F-F368-4D3C-98D4-2AD68DE110F5}" dt="2021-03-23T01:59:00.063" v="44"/>
        <pc:sldMkLst>
          <pc:docMk/>
          <pc:sldMk cId="928401418" sldId="512"/>
        </pc:sldMkLst>
      </pc:sldChg>
      <pc:sldChg chg="addSp delSp modSp new mod">
        <pc:chgData name="Bucks, Gregory (bucksgy)" userId="23d986b2-307d-4abb-b174-36775ba9db9f" providerId="ADAL" clId="{A3B46D9F-F368-4D3C-98D4-2AD68DE110F5}" dt="2021-03-23T15:10:19.125" v="989" actId="20577"/>
        <pc:sldMkLst>
          <pc:docMk/>
          <pc:sldMk cId="1203543357" sldId="513"/>
        </pc:sldMkLst>
        <pc:spChg chg="mod">
          <ac:chgData name="Bucks, Gregory (bucksgy)" userId="23d986b2-307d-4abb-b174-36775ba9db9f" providerId="ADAL" clId="{A3B46D9F-F368-4D3C-98D4-2AD68DE110F5}" dt="2021-03-23T14:33:35.688" v="87" actId="20577"/>
          <ac:spMkLst>
            <pc:docMk/>
            <pc:sldMk cId="1203543357" sldId="513"/>
            <ac:spMk id="2" creationId="{2EEC5A91-6354-4274-BCD3-7EEBE2ACA718}"/>
          </ac:spMkLst>
        </pc:spChg>
        <pc:spChg chg="mod">
          <ac:chgData name="Bucks, Gregory (bucksgy)" userId="23d986b2-307d-4abb-b174-36775ba9db9f" providerId="ADAL" clId="{A3B46D9F-F368-4D3C-98D4-2AD68DE110F5}" dt="2021-03-23T15:10:19.125" v="989" actId="20577"/>
          <ac:spMkLst>
            <pc:docMk/>
            <pc:sldMk cId="1203543357" sldId="513"/>
            <ac:spMk id="3" creationId="{5F42549B-FDA4-4851-846E-38834DFA5C37}"/>
          </ac:spMkLst>
        </pc:spChg>
        <pc:spChg chg="add del mod">
          <ac:chgData name="Bucks, Gregory (bucksgy)" userId="23d986b2-307d-4abb-b174-36775ba9db9f" providerId="ADAL" clId="{A3B46D9F-F368-4D3C-98D4-2AD68DE110F5}" dt="2021-03-23T14:42:48.995" v="426" actId="478"/>
          <ac:spMkLst>
            <pc:docMk/>
            <pc:sldMk cId="1203543357" sldId="513"/>
            <ac:spMk id="5" creationId="{39069653-ABE8-4CE8-B2BE-FAA85D8E527E}"/>
          </ac:spMkLst>
        </pc:spChg>
      </pc:sldChg>
      <pc:sldChg chg="addSp delSp modSp new mod">
        <pc:chgData name="Bucks, Gregory (bucksgy)" userId="23d986b2-307d-4abb-b174-36775ba9db9f" providerId="ADAL" clId="{A3B46D9F-F368-4D3C-98D4-2AD68DE110F5}" dt="2021-03-23T15:12:56.348" v="1137" actId="571"/>
        <pc:sldMkLst>
          <pc:docMk/>
          <pc:sldMk cId="3827319099" sldId="514"/>
        </pc:sldMkLst>
        <pc:spChg chg="mod">
          <ac:chgData name="Bucks, Gregory (bucksgy)" userId="23d986b2-307d-4abb-b174-36775ba9db9f" providerId="ADAL" clId="{A3B46D9F-F368-4D3C-98D4-2AD68DE110F5}" dt="2021-03-23T15:10:04.441" v="983" actId="20577"/>
          <ac:spMkLst>
            <pc:docMk/>
            <pc:sldMk cId="3827319099" sldId="514"/>
            <ac:spMk id="2" creationId="{797CA9A8-FE83-41E9-8856-0598A9BF8D83}"/>
          </ac:spMkLst>
        </pc:spChg>
        <pc:spChg chg="mod">
          <ac:chgData name="Bucks, Gregory (bucksgy)" userId="23d986b2-307d-4abb-b174-36775ba9db9f" providerId="ADAL" clId="{A3B46D9F-F368-4D3C-98D4-2AD68DE110F5}" dt="2021-03-23T15:11:58.691" v="1114" actId="255"/>
          <ac:spMkLst>
            <pc:docMk/>
            <pc:sldMk cId="3827319099" sldId="514"/>
            <ac:spMk id="3" creationId="{6D3493EE-60EF-401B-94B8-712CB52ED71A}"/>
          </ac:spMkLst>
        </pc:spChg>
        <pc:spChg chg="add del">
          <ac:chgData name="Bucks, Gregory (bucksgy)" userId="23d986b2-307d-4abb-b174-36775ba9db9f" providerId="ADAL" clId="{A3B46D9F-F368-4D3C-98D4-2AD68DE110F5}" dt="2021-03-23T15:10:10.750" v="985" actId="478"/>
          <ac:spMkLst>
            <pc:docMk/>
            <pc:sldMk cId="3827319099" sldId="514"/>
            <ac:spMk id="5" creationId="{6437E25B-74E7-4364-ACD8-247B24EECFF0}"/>
          </ac:spMkLst>
        </pc:spChg>
        <pc:spChg chg="add del">
          <ac:chgData name="Bucks, Gregory (bucksgy)" userId="23d986b2-307d-4abb-b174-36775ba9db9f" providerId="ADAL" clId="{A3B46D9F-F368-4D3C-98D4-2AD68DE110F5}" dt="2021-03-23T15:11:23.339" v="1103" actId="478"/>
          <ac:spMkLst>
            <pc:docMk/>
            <pc:sldMk cId="3827319099" sldId="514"/>
            <ac:spMk id="7" creationId="{AE9CC5D5-E6B4-4713-9B94-92D285F914F5}"/>
          </ac:spMkLst>
        </pc:spChg>
        <pc:picChg chg="add mod">
          <ac:chgData name="Bucks, Gregory (bucksgy)" userId="23d986b2-307d-4abb-b174-36775ba9db9f" providerId="ADAL" clId="{A3B46D9F-F368-4D3C-98D4-2AD68DE110F5}" dt="2021-03-23T15:12:46.809" v="1135" actId="208"/>
          <ac:picMkLst>
            <pc:docMk/>
            <pc:sldMk cId="3827319099" sldId="514"/>
            <ac:picMk id="9" creationId="{BE5889DE-55BE-4EA7-8643-98978CBF5388}"/>
          </ac:picMkLst>
        </pc:picChg>
        <pc:picChg chg="add mod">
          <ac:chgData name="Bucks, Gregory (bucksgy)" userId="23d986b2-307d-4abb-b174-36775ba9db9f" providerId="ADAL" clId="{A3B46D9F-F368-4D3C-98D4-2AD68DE110F5}" dt="2021-03-23T15:12:50.250" v="1136" actId="208"/>
          <ac:picMkLst>
            <pc:docMk/>
            <pc:sldMk cId="3827319099" sldId="514"/>
            <ac:picMk id="13" creationId="{4451E921-4B96-41B2-928B-BDDDCB60BDE0}"/>
          </ac:picMkLst>
        </pc:picChg>
        <pc:cxnChg chg="add mod">
          <ac:chgData name="Bucks, Gregory (bucksgy)" userId="23d986b2-307d-4abb-b174-36775ba9db9f" providerId="ADAL" clId="{A3B46D9F-F368-4D3C-98D4-2AD68DE110F5}" dt="2021-03-23T15:12:14.666" v="1123" actId="208"/>
          <ac:cxnSpMkLst>
            <pc:docMk/>
            <pc:sldMk cId="3827319099" sldId="514"/>
            <ac:cxnSpMk id="11" creationId="{FDE494FB-1B95-40B0-815D-92FFF911DFAE}"/>
          </ac:cxnSpMkLst>
        </pc:cxnChg>
        <pc:cxnChg chg="add mod">
          <ac:chgData name="Bucks, Gregory (bucksgy)" userId="23d986b2-307d-4abb-b174-36775ba9db9f" providerId="ADAL" clId="{A3B46D9F-F368-4D3C-98D4-2AD68DE110F5}" dt="2021-03-23T15:12:56.348" v="1137" actId="571"/>
          <ac:cxnSpMkLst>
            <pc:docMk/>
            <pc:sldMk cId="3827319099" sldId="514"/>
            <ac:cxnSpMk id="14" creationId="{4DB7DFCD-80F6-44E5-833E-D81277F25ED2}"/>
          </ac:cxnSpMkLst>
        </pc:cxnChg>
      </pc:sldChg>
      <pc:sldMasterChg chg="modSp">
        <pc:chgData name="Bucks, Gregory (bucksgy)" userId="23d986b2-307d-4abb-b174-36775ba9db9f" providerId="ADAL" clId="{A3B46D9F-F368-4D3C-98D4-2AD68DE110F5}" dt="2021-03-23T15:49:12.888" v="1161"/>
        <pc:sldMasterMkLst>
          <pc:docMk/>
          <pc:sldMasterMk cId="2622400591" sldId="2147483660"/>
        </pc:sldMasterMkLst>
        <pc:spChg chg="mod">
          <ac:chgData name="Bucks, Gregory (bucksgy)" userId="23d986b2-307d-4abb-b174-36775ba9db9f" providerId="ADAL" clId="{A3B46D9F-F368-4D3C-98D4-2AD68DE110F5}" dt="2021-03-23T15:49:12.877" v="1158"/>
          <ac:spMkLst>
            <pc:docMk/>
            <pc:sldMasterMk cId="2622400591" sldId="2147483660"/>
            <ac:spMk id="2" creationId="{00000000-0000-0000-0000-000000000000}"/>
          </ac:spMkLst>
        </pc:spChg>
        <pc:spChg chg="mod">
          <ac:chgData name="Bucks, Gregory (bucksgy)" userId="23d986b2-307d-4abb-b174-36775ba9db9f" providerId="ADAL" clId="{A3B46D9F-F368-4D3C-98D4-2AD68DE110F5}" dt="2021-03-23T15:49:12.888" v="1161"/>
          <ac:spMkLst>
            <pc:docMk/>
            <pc:sldMasterMk cId="2622400591" sldId="2147483660"/>
            <ac:spMk id="3" creationId="{00000000-0000-0000-0000-000000000000}"/>
          </ac:spMkLst>
        </pc:spChg>
      </pc:sldMasterChg>
    </pc:docChg>
  </pc:docChgLst>
  <pc:docChgLst>
    <pc:chgData name="Bucks, Gregory (bucksgy)" userId="23d986b2-307d-4abb-b174-36775ba9db9f" providerId="ADAL" clId="{FD50EFF2-4340-4C13-BB08-5AE01532838F}"/>
    <pc:docChg chg="custSel modMainMaster replTag">
      <pc:chgData name="Bucks, Gregory (bucksgy)" userId="23d986b2-307d-4abb-b174-36775ba9db9f" providerId="ADAL" clId="{FD50EFF2-4340-4C13-BB08-5AE01532838F}" dt="2022-03-04T20:02:31.328" v="16"/>
      <pc:docMkLst>
        <pc:docMk/>
      </pc:docMkLst>
      <pc:sldMasterChg chg="modSp">
        <pc:chgData name="Bucks, Gregory (bucksgy)" userId="23d986b2-307d-4abb-b174-36775ba9db9f" providerId="ADAL" clId="{FD50EFF2-4340-4C13-BB08-5AE01532838F}" dt="2022-03-04T20:02:30.366" v="14"/>
        <pc:sldMasterMkLst>
          <pc:docMk/>
          <pc:sldMasterMk cId="2622400591" sldId="2147483660"/>
        </pc:sldMasterMkLst>
        <pc:spChg chg="mod">
          <ac:chgData name="Bucks, Gregory (bucksgy)" userId="23d986b2-307d-4abb-b174-36775ba9db9f" providerId="ADAL" clId="{FD50EFF2-4340-4C13-BB08-5AE01532838F}" dt="2022-03-04T20:02:30.349" v="11"/>
          <ac:spMkLst>
            <pc:docMk/>
            <pc:sldMasterMk cId="2622400591" sldId="2147483660"/>
            <ac:spMk id="2" creationId="{00000000-0000-0000-0000-000000000000}"/>
          </ac:spMkLst>
        </pc:spChg>
        <pc:spChg chg="mod">
          <ac:chgData name="Bucks, Gregory (bucksgy)" userId="23d986b2-307d-4abb-b174-36775ba9db9f" providerId="ADAL" clId="{FD50EFF2-4340-4C13-BB08-5AE01532838F}" dt="2022-03-04T20:02:30.366" v="14"/>
          <ac:spMkLst>
            <pc:docMk/>
            <pc:sldMasterMk cId="2622400591" sldId="2147483660"/>
            <ac:spMk id="3" creationId="{00000000-0000-0000-0000-000000000000}"/>
          </ac:spMkLst>
        </pc:spChg>
      </pc:sldMasterChg>
    </pc:docChg>
  </pc:docChgLst>
  <pc:docChgLst>
    <pc:chgData name="Bucks, Gregory (bucksgy)" userId="23d986b2-307d-4abb-b174-36775ba9db9f" providerId="ADAL" clId="{299F7F3E-5E0D-48D9-B6AE-0D32F673418E}"/>
    <pc:docChg chg="undo custSel addSld delSld modSld modMainMaster replTag delTag">
      <pc:chgData name="Bucks, Gregory (bucksgy)" userId="23d986b2-307d-4abb-b174-36775ba9db9f" providerId="ADAL" clId="{299F7F3E-5E0D-48D9-B6AE-0D32F673418E}" dt="2022-03-04T19:52:07.025" v="849"/>
      <pc:docMkLst>
        <pc:docMk/>
      </pc:docMkLst>
      <pc:sldChg chg="modSp mod">
        <pc:chgData name="Bucks, Gregory (bucksgy)" userId="23d986b2-307d-4abb-b174-36775ba9db9f" providerId="ADAL" clId="{299F7F3E-5E0D-48D9-B6AE-0D32F673418E}" dt="2022-03-04T19:21:40.308" v="9" actId="20577"/>
        <pc:sldMkLst>
          <pc:docMk/>
          <pc:sldMk cId="2596991106" sldId="256"/>
        </pc:sldMkLst>
        <pc:spChg chg="mod">
          <ac:chgData name="Bucks, Gregory (bucksgy)" userId="23d986b2-307d-4abb-b174-36775ba9db9f" providerId="ADAL" clId="{299F7F3E-5E0D-48D9-B6AE-0D32F673418E}" dt="2022-03-04T19:21:40.308" v="9" actId="20577"/>
          <ac:spMkLst>
            <pc:docMk/>
            <pc:sldMk cId="2596991106" sldId="256"/>
            <ac:spMk id="3" creationId="{00000000-0000-0000-0000-000000000000}"/>
          </ac:spMkLst>
        </pc:spChg>
      </pc:sldChg>
      <pc:sldChg chg="modSp mod">
        <pc:chgData name="Bucks, Gregory (bucksgy)" userId="23d986b2-307d-4abb-b174-36775ba9db9f" providerId="ADAL" clId="{299F7F3E-5E0D-48D9-B6AE-0D32F673418E}" dt="2022-03-04T19:23:25.628" v="47" actId="20577"/>
        <pc:sldMkLst>
          <pc:docMk/>
          <pc:sldMk cId="2524014670" sldId="258"/>
        </pc:sldMkLst>
        <pc:spChg chg="mod">
          <ac:chgData name="Bucks, Gregory (bucksgy)" userId="23d986b2-307d-4abb-b174-36775ba9db9f" providerId="ADAL" clId="{299F7F3E-5E0D-48D9-B6AE-0D32F673418E}" dt="2022-03-04T19:23:25.628" v="47" actId="20577"/>
          <ac:spMkLst>
            <pc:docMk/>
            <pc:sldMk cId="2524014670" sldId="258"/>
            <ac:spMk id="3" creationId="{33BD0241-2F27-4752-9EED-4436A6598398}"/>
          </ac:spMkLst>
        </pc:spChg>
      </pc:sldChg>
      <pc:sldChg chg="del">
        <pc:chgData name="Bucks, Gregory (bucksgy)" userId="23d986b2-307d-4abb-b174-36775ba9db9f" providerId="ADAL" clId="{299F7F3E-5E0D-48D9-B6AE-0D32F673418E}" dt="2022-03-04T19:23:37.223" v="49" actId="47"/>
        <pc:sldMkLst>
          <pc:docMk/>
          <pc:sldMk cId="2707115997" sldId="457"/>
        </pc:sldMkLst>
      </pc:sldChg>
      <pc:sldChg chg="modSp mod">
        <pc:chgData name="Bucks, Gregory (bucksgy)" userId="23d986b2-307d-4abb-b174-36775ba9db9f" providerId="ADAL" clId="{299F7F3E-5E0D-48D9-B6AE-0D32F673418E}" dt="2022-03-04T19:41:46.692" v="609" actId="6549"/>
        <pc:sldMkLst>
          <pc:docMk/>
          <pc:sldMk cId="2835378188" sldId="497"/>
        </pc:sldMkLst>
        <pc:spChg chg="mod">
          <ac:chgData name="Bucks, Gregory (bucksgy)" userId="23d986b2-307d-4abb-b174-36775ba9db9f" providerId="ADAL" clId="{299F7F3E-5E0D-48D9-B6AE-0D32F673418E}" dt="2022-03-04T19:41:46.692" v="609" actId="6549"/>
          <ac:spMkLst>
            <pc:docMk/>
            <pc:sldMk cId="2835378188" sldId="497"/>
            <ac:spMk id="8" creationId="{5C8F99B1-4152-4688-B124-202F4CD92AA0}"/>
          </ac:spMkLst>
        </pc:spChg>
      </pc:sldChg>
      <pc:sldChg chg="modSp add modAnim">
        <pc:chgData name="Bucks, Gregory (bucksgy)" userId="23d986b2-307d-4abb-b174-36775ba9db9f" providerId="ADAL" clId="{299F7F3E-5E0D-48D9-B6AE-0D32F673418E}" dt="2022-03-04T19:27:03.237" v="180" actId="20577"/>
        <pc:sldMkLst>
          <pc:docMk/>
          <pc:sldMk cId="458306183" sldId="505"/>
        </pc:sldMkLst>
        <pc:spChg chg="mod">
          <ac:chgData name="Bucks, Gregory (bucksgy)" userId="23d986b2-307d-4abb-b174-36775ba9db9f" providerId="ADAL" clId="{299F7F3E-5E0D-48D9-B6AE-0D32F673418E}" dt="2022-03-04T19:27:03.237" v="180" actId="20577"/>
          <ac:spMkLst>
            <pc:docMk/>
            <pc:sldMk cId="458306183" sldId="505"/>
            <ac:spMk id="3" creationId="{00000000-0000-0000-0000-000000000000}"/>
          </ac:spMkLst>
        </pc:spChg>
      </pc:sldChg>
      <pc:sldChg chg="modSp">
        <pc:chgData name="Bucks, Gregory (bucksgy)" userId="23d986b2-307d-4abb-b174-36775ba9db9f" providerId="ADAL" clId="{299F7F3E-5E0D-48D9-B6AE-0D32F673418E}" dt="2022-03-04T19:45:25.923" v="688" actId="20577"/>
        <pc:sldMkLst>
          <pc:docMk/>
          <pc:sldMk cId="3258286613" sldId="510"/>
        </pc:sldMkLst>
        <pc:spChg chg="mod">
          <ac:chgData name="Bucks, Gregory (bucksgy)" userId="23d986b2-307d-4abb-b174-36775ba9db9f" providerId="ADAL" clId="{299F7F3E-5E0D-48D9-B6AE-0D32F673418E}" dt="2022-03-04T19:45:25.923" v="688" actId="20577"/>
          <ac:spMkLst>
            <pc:docMk/>
            <pc:sldMk cId="3258286613" sldId="510"/>
            <ac:spMk id="3" creationId="{356BD7FF-E61F-49DA-9CD5-D9ED2731BEB3}"/>
          </ac:spMkLst>
        </pc:spChg>
      </pc:sldChg>
      <pc:sldChg chg="addSp modSp mod modAnim">
        <pc:chgData name="Bucks, Gregory (bucksgy)" userId="23d986b2-307d-4abb-b174-36775ba9db9f" providerId="ADAL" clId="{299F7F3E-5E0D-48D9-B6AE-0D32F673418E}" dt="2022-03-04T19:50:33.770" v="824"/>
        <pc:sldMkLst>
          <pc:docMk/>
          <pc:sldMk cId="3891759576" sldId="511"/>
        </pc:sldMkLst>
        <pc:spChg chg="mod">
          <ac:chgData name="Bucks, Gregory (bucksgy)" userId="23d986b2-307d-4abb-b174-36775ba9db9f" providerId="ADAL" clId="{299F7F3E-5E0D-48D9-B6AE-0D32F673418E}" dt="2022-03-04T19:46:02.282" v="716" actId="20577"/>
          <ac:spMkLst>
            <pc:docMk/>
            <pc:sldMk cId="3891759576" sldId="511"/>
            <ac:spMk id="3" creationId="{356BD7FF-E61F-49DA-9CD5-D9ED2731BEB3}"/>
          </ac:spMkLst>
        </pc:spChg>
        <pc:spChg chg="add mod">
          <ac:chgData name="Bucks, Gregory (bucksgy)" userId="23d986b2-307d-4abb-b174-36775ba9db9f" providerId="ADAL" clId="{299F7F3E-5E0D-48D9-B6AE-0D32F673418E}" dt="2022-03-04T19:50:33.770" v="824"/>
          <ac:spMkLst>
            <pc:docMk/>
            <pc:sldMk cId="3891759576" sldId="511"/>
            <ac:spMk id="4" creationId="{CA2091B7-429F-48E4-B34A-580F8B196D87}"/>
          </ac:spMkLst>
        </pc:spChg>
        <pc:spChg chg="mod">
          <ac:chgData name="Bucks, Gregory (bucksgy)" userId="23d986b2-307d-4abb-b174-36775ba9db9f" providerId="ADAL" clId="{299F7F3E-5E0D-48D9-B6AE-0D32F673418E}" dt="2022-03-04T19:46:07.876" v="717" actId="1076"/>
          <ac:spMkLst>
            <pc:docMk/>
            <pc:sldMk cId="3891759576" sldId="511"/>
            <ac:spMk id="5" creationId="{779BB8DF-EADE-41D4-81CB-4D20C8A392A7}"/>
          </ac:spMkLst>
        </pc:spChg>
        <pc:spChg chg="mod">
          <ac:chgData name="Bucks, Gregory (bucksgy)" userId="23d986b2-307d-4abb-b174-36775ba9db9f" providerId="ADAL" clId="{299F7F3E-5E0D-48D9-B6AE-0D32F673418E}" dt="2022-03-04T19:46:12.874" v="718" actId="1076"/>
          <ac:spMkLst>
            <pc:docMk/>
            <pc:sldMk cId="3891759576" sldId="511"/>
            <ac:spMk id="6" creationId="{4166451A-E3BF-43EC-AC74-D5413B1860B7}"/>
          </ac:spMkLst>
        </pc:spChg>
        <pc:spChg chg="mod">
          <ac:chgData name="Bucks, Gregory (bucksgy)" userId="23d986b2-307d-4abb-b174-36775ba9db9f" providerId="ADAL" clId="{299F7F3E-5E0D-48D9-B6AE-0D32F673418E}" dt="2022-03-04T19:46:22.385" v="728" actId="1076"/>
          <ac:spMkLst>
            <pc:docMk/>
            <pc:sldMk cId="3891759576" sldId="511"/>
            <ac:spMk id="7" creationId="{A8BE431A-D7C1-4772-ADEF-FE033D7284A9}"/>
          </ac:spMkLst>
        </pc:spChg>
        <pc:picChg chg="mod">
          <ac:chgData name="Bucks, Gregory (bucksgy)" userId="23d986b2-307d-4abb-b174-36775ba9db9f" providerId="ADAL" clId="{299F7F3E-5E0D-48D9-B6AE-0D32F673418E}" dt="2022-03-04T19:46:22.385" v="728" actId="1076"/>
          <ac:picMkLst>
            <pc:docMk/>
            <pc:sldMk cId="3891759576" sldId="511"/>
            <ac:picMk id="8" creationId="{021536E5-36D8-4246-9E3A-D643EDC43046}"/>
          </ac:picMkLst>
        </pc:picChg>
      </pc:sldChg>
      <pc:sldChg chg="del">
        <pc:chgData name="Bucks, Gregory (bucksgy)" userId="23d986b2-307d-4abb-b174-36775ba9db9f" providerId="ADAL" clId="{299F7F3E-5E0D-48D9-B6AE-0D32F673418E}" dt="2022-03-04T19:23:39.121" v="50" actId="47"/>
        <pc:sldMkLst>
          <pc:docMk/>
          <pc:sldMk cId="928401418" sldId="512"/>
        </pc:sldMkLst>
      </pc:sldChg>
      <pc:sldChg chg="addSp modSp mod">
        <pc:chgData name="Bucks, Gregory (bucksgy)" userId="23d986b2-307d-4abb-b174-36775ba9db9f" providerId="ADAL" clId="{299F7F3E-5E0D-48D9-B6AE-0D32F673418E}" dt="2022-03-04T19:38:11.612" v="593" actId="20577"/>
        <pc:sldMkLst>
          <pc:docMk/>
          <pc:sldMk cId="1203543357" sldId="513"/>
        </pc:sldMkLst>
        <pc:spChg chg="mod">
          <ac:chgData name="Bucks, Gregory (bucksgy)" userId="23d986b2-307d-4abb-b174-36775ba9db9f" providerId="ADAL" clId="{299F7F3E-5E0D-48D9-B6AE-0D32F673418E}" dt="2022-03-04T19:38:11.612" v="593" actId="20577"/>
          <ac:spMkLst>
            <pc:docMk/>
            <pc:sldMk cId="1203543357" sldId="513"/>
            <ac:spMk id="3" creationId="{5F42549B-FDA4-4851-846E-38834DFA5C37}"/>
          </ac:spMkLst>
        </pc:spChg>
        <pc:graphicFrameChg chg="add mod modGraphic">
          <ac:chgData name="Bucks, Gregory (bucksgy)" userId="23d986b2-307d-4abb-b174-36775ba9db9f" providerId="ADAL" clId="{299F7F3E-5E0D-48D9-B6AE-0D32F673418E}" dt="2022-03-04T19:38:01.714" v="589" actId="1076"/>
          <ac:graphicFrameMkLst>
            <pc:docMk/>
            <pc:sldMk cId="1203543357" sldId="513"/>
            <ac:graphicFrameMk id="4" creationId="{3F16297C-6929-4B53-B31C-A4C98C2F234B}"/>
          </ac:graphicFrameMkLst>
        </pc:graphicFrameChg>
      </pc:sldChg>
      <pc:sldChg chg="add del modTransition modAnim">
        <pc:chgData name="Bucks, Gregory (bucksgy)" userId="23d986b2-307d-4abb-b174-36775ba9db9f" providerId="ADAL" clId="{299F7F3E-5E0D-48D9-B6AE-0D32F673418E}" dt="2022-03-04T19:46:29.536" v="729" actId="47"/>
        <pc:sldMkLst>
          <pc:docMk/>
          <pc:sldMk cId="3242646202" sldId="515"/>
        </pc:sldMkLst>
      </pc:sldChg>
      <pc:sldChg chg="add del modTransition modAnim">
        <pc:chgData name="Bucks, Gregory (bucksgy)" userId="23d986b2-307d-4abb-b174-36775ba9db9f" providerId="ADAL" clId="{299F7F3E-5E0D-48D9-B6AE-0D32F673418E}" dt="2022-03-04T19:46:29.536" v="729" actId="47"/>
        <pc:sldMkLst>
          <pc:docMk/>
          <pc:sldMk cId="3903311750" sldId="516"/>
        </pc:sldMkLst>
      </pc:sldChg>
      <pc:sldChg chg="add del modTransition modAnim">
        <pc:chgData name="Bucks, Gregory (bucksgy)" userId="23d986b2-307d-4abb-b174-36775ba9db9f" providerId="ADAL" clId="{299F7F3E-5E0D-48D9-B6AE-0D32F673418E}" dt="2022-03-04T19:46:29.536" v="729" actId="47"/>
        <pc:sldMkLst>
          <pc:docMk/>
          <pc:sldMk cId="2428990430" sldId="517"/>
        </pc:sldMkLst>
      </pc:sldChg>
      <pc:sldChg chg="add del modTransition modAnim">
        <pc:chgData name="Bucks, Gregory (bucksgy)" userId="23d986b2-307d-4abb-b174-36775ba9db9f" providerId="ADAL" clId="{299F7F3E-5E0D-48D9-B6AE-0D32F673418E}" dt="2022-03-04T19:46:29.536" v="729" actId="47"/>
        <pc:sldMkLst>
          <pc:docMk/>
          <pc:sldMk cId="992976675" sldId="518"/>
        </pc:sldMkLst>
      </pc:sldChg>
      <pc:sldChg chg="add del modTransition modAnim">
        <pc:chgData name="Bucks, Gregory (bucksgy)" userId="23d986b2-307d-4abb-b174-36775ba9db9f" providerId="ADAL" clId="{299F7F3E-5E0D-48D9-B6AE-0D32F673418E}" dt="2022-03-04T19:46:29.536" v="729" actId="47"/>
        <pc:sldMkLst>
          <pc:docMk/>
          <pc:sldMk cId="25498698" sldId="519"/>
        </pc:sldMkLst>
      </pc:sldChg>
      <pc:sldChg chg="delSp modSp add mod delAnim modAnim">
        <pc:chgData name="Bucks, Gregory (bucksgy)" userId="23d986b2-307d-4abb-b174-36775ba9db9f" providerId="ADAL" clId="{299F7F3E-5E0D-48D9-B6AE-0D32F673418E}" dt="2022-03-04T19:48:56.768" v="740" actId="20577"/>
        <pc:sldMkLst>
          <pc:docMk/>
          <pc:sldMk cId="3657167674" sldId="520"/>
        </pc:sldMkLst>
        <pc:spChg chg="mod">
          <ac:chgData name="Bucks, Gregory (bucksgy)" userId="23d986b2-307d-4abb-b174-36775ba9db9f" providerId="ADAL" clId="{299F7F3E-5E0D-48D9-B6AE-0D32F673418E}" dt="2022-03-04T19:48:56.768" v="740" actId="20577"/>
          <ac:spMkLst>
            <pc:docMk/>
            <pc:sldMk cId="3657167674" sldId="520"/>
            <ac:spMk id="3" creationId="{356BD7FF-E61F-49DA-9CD5-D9ED2731BEB3}"/>
          </ac:spMkLst>
        </pc:spChg>
        <pc:spChg chg="del">
          <ac:chgData name="Bucks, Gregory (bucksgy)" userId="23d986b2-307d-4abb-b174-36775ba9db9f" providerId="ADAL" clId="{299F7F3E-5E0D-48D9-B6AE-0D32F673418E}" dt="2022-03-04T19:44:57.123" v="677" actId="478"/>
          <ac:spMkLst>
            <pc:docMk/>
            <pc:sldMk cId="3657167674" sldId="520"/>
            <ac:spMk id="5" creationId="{779BB8DF-EADE-41D4-81CB-4D20C8A392A7}"/>
          </ac:spMkLst>
        </pc:spChg>
        <pc:spChg chg="del">
          <ac:chgData name="Bucks, Gregory (bucksgy)" userId="23d986b2-307d-4abb-b174-36775ba9db9f" providerId="ADAL" clId="{299F7F3E-5E0D-48D9-B6AE-0D32F673418E}" dt="2022-03-04T19:44:55.179" v="666" actId="478"/>
          <ac:spMkLst>
            <pc:docMk/>
            <pc:sldMk cId="3657167674" sldId="520"/>
            <ac:spMk id="6" creationId="{4166451A-E3BF-43EC-AC74-D5413B1860B7}"/>
          </ac:spMkLst>
        </pc:spChg>
        <pc:spChg chg="del">
          <ac:chgData name="Bucks, Gregory (bucksgy)" userId="23d986b2-307d-4abb-b174-36775ba9db9f" providerId="ADAL" clId="{299F7F3E-5E0D-48D9-B6AE-0D32F673418E}" dt="2022-03-04T19:44:53.924" v="665" actId="478"/>
          <ac:spMkLst>
            <pc:docMk/>
            <pc:sldMk cId="3657167674" sldId="520"/>
            <ac:spMk id="7" creationId="{A8BE431A-D7C1-4772-ADEF-FE033D7284A9}"/>
          </ac:spMkLst>
        </pc:spChg>
        <pc:picChg chg="del">
          <ac:chgData name="Bucks, Gregory (bucksgy)" userId="23d986b2-307d-4abb-b174-36775ba9db9f" providerId="ADAL" clId="{299F7F3E-5E0D-48D9-B6AE-0D32F673418E}" dt="2022-03-04T19:44:52.457" v="664" actId="478"/>
          <ac:picMkLst>
            <pc:docMk/>
            <pc:sldMk cId="3657167674" sldId="520"/>
            <ac:picMk id="8" creationId="{021536E5-36D8-4246-9E3A-D643EDC43046}"/>
          </ac:picMkLst>
        </pc:picChg>
      </pc:sldChg>
      <pc:sldChg chg="add modTransition modAnim">
        <pc:chgData name="Bucks, Gregory (bucksgy)" userId="23d986b2-307d-4abb-b174-36775ba9db9f" providerId="ADAL" clId="{299F7F3E-5E0D-48D9-B6AE-0D32F673418E}" dt="2022-03-04T19:49:33.656" v="772"/>
        <pc:sldMkLst>
          <pc:docMk/>
          <pc:sldMk cId="497964108" sldId="521"/>
        </pc:sldMkLst>
      </pc:sldChg>
      <pc:sldChg chg="add modTransition modAnim">
        <pc:chgData name="Bucks, Gregory (bucksgy)" userId="23d986b2-307d-4abb-b174-36775ba9db9f" providerId="ADAL" clId="{299F7F3E-5E0D-48D9-B6AE-0D32F673418E}" dt="2022-03-04T19:49:39.424" v="773"/>
        <pc:sldMkLst>
          <pc:docMk/>
          <pc:sldMk cId="2055561125" sldId="522"/>
        </pc:sldMkLst>
      </pc:sldChg>
      <pc:sldChg chg="add modTransition modAnim">
        <pc:chgData name="Bucks, Gregory (bucksgy)" userId="23d986b2-307d-4abb-b174-36775ba9db9f" providerId="ADAL" clId="{299F7F3E-5E0D-48D9-B6AE-0D32F673418E}" dt="2022-03-04T19:49:45.540" v="774"/>
        <pc:sldMkLst>
          <pc:docMk/>
          <pc:sldMk cId="387959401" sldId="523"/>
        </pc:sldMkLst>
      </pc:sldChg>
      <pc:sldChg chg="add modTransition">
        <pc:chgData name="Bucks, Gregory (bucksgy)" userId="23d986b2-307d-4abb-b174-36775ba9db9f" providerId="ADAL" clId="{299F7F3E-5E0D-48D9-B6AE-0D32F673418E}" dt="2022-03-04T19:49:29.668" v="761"/>
        <pc:sldMkLst>
          <pc:docMk/>
          <pc:sldMk cId="2933553456" sldId="524"/>
        </pc:sldMkLst>
      </pc:sldChg>
      <pc:sldChg chg="add modTransition modAnim">
        <pc:chgData name="Bucks, Gregory (bucksgy)" userId="23d986b2-307d-4abb-b174-36775ba9db9f" providerId="ADAL" clId="{299F7F3E-5E0D-48D9-B6AE-0D32F673418E}" dt="2022-03-04T19:49:52.119" v="783"/>
        <pc:sldMkLst>
          <pc:docMk/>
          <pc:sldMk cId="3953798644" sldId="525"/>
        </pc:sldMkLst>
      </pc:sldChg>
      <pc:sldChg chg="add modTransition modAnim">
        <pc:chgData name="Bucks, Gregory (bucksgy)" userId="23d986b2-307d-4abb-b174-36775ba9db9f" providerId="ADAL" clId="{299F7F3E-5E0D-48D9-B6AE-0D32F673418E}" dt="2022-03-04T19:49:56.217" v="784"/>
        <pc:sldMkLst>
          <pc:docMk/>
          <pc:sldMk cId="3984762959" sldId="526"/>
        </pc:sldMkLst>
      </pc:sldChg>
      <pc:sldMasterChg chg="modSp">
        <pc:chgData name="Bucks, Gregory (bucksgy)" userId="23d986b2-307d-4abb-b174-36775ba9db9f" providerId="ADAL" clId="{299F7F3E-5E0D-48D9-B6AE-0D32F673418E}" dt="2022-03-04T19:52:06.009" v="847"/>
        <pc:sldMasterMkLst>
          <pc:docMk/>
          <pc:sldMasterMk cId="2622400591" sldId="2147483660"/>
        </pc:sldMasterMkLst>
        <pc:spChg chg="mod">
          <ac:chgData name="Bucks, Gregory (bucksgy)" userId="23d986b2-307d-4abb-b174-36775ba9db9f" providerId="ADAL" clId="{299F7F3E-5E0D-48D9-B6AE-0D32F673418E}" dt="2022-03-04T19:52:05.983" v="844"/>
          <ac:spMkLst>
            <pc:docMk/>
            <pc:sldMasterMk cId="2622400591" sldId="2147483660"/>
            <ac:spMk id="2" creationId="{00000000-0000-0000-0000-000000000000}"/>
          </ac:spMkLst>
        </pc:spChg>
        <pc:spChg chg="mod">
          <ac:chgData name="Bucks, Gregory (bucksgy)" userId="23d986b2-307d-4abb-b174-36775ba9db9f" providerId="ADAL" clId="{299F7F3E-5E0D-48D9-B6AE-0D32F673418E}" dt="2022-03-04T19:52:06.009" v="847"/>
          <ac:spMkLst>
            <pc:docMk/>
            <pc:sldMasterMk cId="2622400591" sldId="2147483660"/>
            <ac:spMk id="3" creationId="{00000000-0000-0000-0000-000000000000}"/>
          </ac:spMkLst>
        </pc:spChg>
      </pc:sldMasterChg>
    </pc:docChg>
  </pc:docChgLst>
  <pc:docChgLst>
    <pc:chgData name="Bucks, Gregory (bucksgy)" userId="23d986b2-307d-4abb-b174-36775ba9db9f" providerId="ADAL" clId="{750D3FCD-66E8-4401-A701-5890E32EAB27}"/>
    <pc:docChg chg="custSel addSld delSld modSld modMainMaster">
      <pc:chgData name="Bucks, Gregory (bucksgy)" userId="23d986b2-307d-4abb-b174-36775ba9db9f" providerId="ADAL" clId="{750D3FCD-66E8-4401-A701-5890E32EAB27}" dt="2024-03-22T15:50:20.939" v="170" actId="1038"/>
      <pc:docMkLst>
        <pc:docMk/>
      </pc:docMkLst>
      <pc:sldChg chg="modSp mod">
        <pc:chgData name="Bucks, Gregory (bucksgy)" userId="23d986b2-307d-4abb-b174-36775ba9db9f" providerId="ADAL" clId="{750D3FCD-66E8-4401-A701-5890E32EAB27}" dt="2024-03-22T14:44:13.525" v="1" actId="20577"/>
        <pc:sldMkLst>
          <pc:docMk/>
          <pc:sldMk cId="2596991106" sldId="256"/>
        </pc:sldMkLst>
        <pc:spChg chg="mod">
          <ac:chgData name="Bucks, Gregory (bucksgy)" userId="23d986b2-307d-4abb-b174-36775ba9db9f" providerId="ADAL" clId="{750D3FCD-66E8-4401-A701-5890E32EAB27}" dt="2024-03-22T14:44:13.525" v="1" actId="20577"/>
          <ac:spMkLst>
            <pc:docMk/>
            <pc:sldMk cId="2596991106" sldId="256"/>
            <ac:spMk id="3" creationId="{00000000-0000-0000-0000-000000000000}"/>
          </ac:spMkLst>
        </pc:spChg>
      </pc:sldChg>
      <pc:sldChg chg="del">
        <pc:chgData name="Bucks, Gregory (bucksgy)" userId="23d986b2-307d-4abb-b174-36775ba9db9f" providerId="ADAL" clId="{750D3FCD-66E8-4401-A701-5890E32EAB27}" dt="2024-03-22T14:46:12.720" v="84" actId="47"/>
        <pc:sldMkLst>
          <pc:docMk/>
          <pc:sldMk cId="344081202" sldId="257"/>
        </pc:sldMkLst>
      </pc:sldChg>
      <pc:sldChg chg="modSp mod">
        <pc:chgData name="Bucks, Gregory (bucksgy)" userId="23d986b2-307d-4abb-b174-36775ba9db9f" providerId="ADAL" clId="{750D3FCD-66E8-4401-A701-5890E32EAB27}" dt="2024-03-22T14:44:27.140" v="14" actId="20577"/>
        <pc:sldMkLst>
          <pc:docMk/>
          <pc:sldMk cId="2524014670" sldId="258"/>
        </pc:sldMkLst>
        <pc:spChg chg="mod">
          <ac:chgData name="Bucks, Gregory (bucksgy)" userId="23d986b2-307d-4abb-b174-36775ba9db9f" providerId="ADAL" clId="{750D3FCD-66E8-4401-A701-5890E32EAB27}" dt="2024-03-22T14:44:27.140" v="14" actId="20577"/>
          <ac:spMkLst>
            <pc:docMk/>
            <pc:sldMk cId="2524014670" sldId="258"/>
            <ac:spMk id="3" creationId="{33BD0241-2F27-4752-9EED-4436A6598398}"/>
          </ac:spMkLst>
        </pc:spChg>
      </pc:sldChg>
      <pc:sldChg chg="modSp mod">
        <pc:chgData name="Bucks, Gregory (bucksgy)" userId="23d986b2-307d-4abb-b174-36775ba9db9f" providerId="ADAL" clId="{750D3FCD-66E8-4401-A701-5890E32EAB27}" dt="2024-03-22T15:50:20.939" v="170" actId="1038"/>
        <pc:sldMkLst>
          <pc:docMk/>
          <pc:sldMk cId="1254539183" sldId="395"/>
        </pc:sldMkLst>
        <pc:spChg chg="mod">
          <ac:chgData name="Bucks, Gregory (bucksgy)" userId="23d986b2-307d-4abb-b174-36775ba9db9f" providerId="ADAL" clId="{750D3FCD-66E8-4401-A701-5890E32EAB27}" dt="2024-03-22T15:50:20.939" v="170" actId="1038"/>
          <ac:spMkLst>
            <pc:docMk/>
            <pc:sldMk cId="1254539183" sldId="395"/>
            <ac:spMk id="6" creationId="{BEC45C63-DC3F-46C5-A323-B9C89DE22094}"/>
          </ac:spMkLst>
        </pc:spChg>
      </pc:sldChg>
      <pc:sldChg chg="del">
        <pc:chgData name="Bucks, Gregory (bucksgy)" userId="23d986b2-307d-4abb-b174-36775ba9db9f" providerId="ADAL" clId="{750D3FCD-66E8-4401-A701-5890E32EAB27}" dt="2024-03-22T14:46:12.720" v="84" actId="47"/>
        <pc:sldMkLst>
          <pc:docMk/>
          <pc:sldMk cId="1439309844" sldId="406"/>
        </pc:sldMkLst>
      </pc:sldChg>
      <pc:sldChg chg="del">
        <pc:chgData name="Bucks, Gregory (bucksgy)" userId="23d986b2-307d-4abb-b174-36775ba9db9f" providerId="ADAL" clId="{750D3FCD-66E8-4401-A701-5890E32EAB27}" dt="2024-03-22T14:46:12.720" v="84" actId="47"/>
        <pc:sldMkLst>
          <pc:docMk/>
          <pc:sldMk cId="3585920580" sldId="407"/>
        </pc:sldMkLst>
      </pc:sldChg>
      <pc:sldChg chg="del">
        <pc:chgData name="Bucks, Gregory (bucksgy)" userId="23d986b2-307d-4abb-b174-36775ba9db9f" providerId="ADAL" clId="{750D3FCD-66E8-4401-A701-5890E32EAB27}" dt="2024-03-22T14:46:12.720" v="84" actId="47"/>
        <pc:sldMkLst>
          <pc:docMk/>
          <pc:sldMk cId="3339294599" sldId="408"/>
        </pc:sldMkLst>
      </pc:sldChg>
      <pc:sldChg chg="del">
        <pc:chgData name="Bucks, Gregory (bucksgy)" userId="23d986b2-307d-4abb-b174-36775ba9db9f" providerId="ADAL" clId="{750D3FCD-66E8-4401-A701-5890E32EAB27}" dt="2024-03-22T14:46:12.720" v="84" actId="47"/>
        <pc:sldMkLst>
          <pc:docMk/>
          <pc:sldMk cId="3317776489" sldId="409"/>
        </pc:sldMkLst>
      </pc:sldChg>
      <pc:sldChg chg="modSp mod">
        <pc:chgData name="Bucks, Gregory (bucksgy)" userId="23d986b2-307d-4abb-b174-36775ba9db9f" providerId="ADAL" clId="{750D3FCD-66E8-4401-A701-5890E32EAB27}" dt="2024-03-22T14:49:43.656" v="160" actId="14100"/>
        <pc:sldMkLst>
          <pc:docMk/>
          <pc:sldMk cId="2835378188" sldId="497"/>
        </pc:sldMkLst>
        <pc:spChg chg="mod">
          <ac:chgData name="Bucks, Gregory (bucksgy)" userId="23d986b2-307d-4abb-b174-36775ba9db9f" providerId="ADAL" clId="{750D3FCD-66E8-4401-A701-5890E32EAB27}" dt="2024-03-22T14:49:43.656" v="160" actId="14100"/>
          <ac:spMkLst>
            <pc:docMk/>
            <pc:sldMk cId="2835378188" sldId="497"/>
            <ac:spMk id="8" creationId="{5C8F99B1-4152-4688-B124-202F4CD92AA0}"/>
          </ac:spMkLst>
        </pc:spChg>
      </pc:sldChg>
      <pc:sldChg chg="modSp add mod modAnim">
        <pc:chgData name="Bucks, Gregory (bucksgy)" userId="23d986b2-307d-4abb-b174-36775ba9db9f" providerId="ADAL" clId="{750D3FCD-66E8-4401-A701-5890E32EAB27}" dt="2024-03-22T14:53:25.037" v="163" actId="20577"/>
        <pc:sldMkLst>
          <pc:docMk/>
          <pc:sldMk cId="3868613860" sldId="518"/>
        </pc:sldMkLst>
        <pc:spChg chg="mod">
          <ac:chgData name="Bucks, Gregory (bucksgy)" userId="23d986b2-307d-4abb-b174-36775ba9db9f" providerId="ADAL" clId="{750D3FCD-66E8-4401-A701-5890E32EAB27}" dt="2024-03-22T14:53:25.037" v="163" actId="20577"/>
          <ac:spMkLst>
            <pc:docMk/>
            <pc:sldMk cId="3868613860" sldId="518"/>
            <ac:spMk id="3" creationId="{00000000-0000-0000-0000-000000000000}"/>
          </ac:spMkLst>
        </pc:spChg>
      </pc:sldChg>
      <pc:sldChg chg="del">
        <pc:chgData name="Bucks, Gregory (bucksgy)" userId="23d986b2-307d-4abb-b174-36775ba9db9f" providerId="ADAL" clId="{750D3FCD-66E8-4401-A701-5890E32EAB27}" dt="2024-03-22T14:44:50.708" v="16" actId="47"/>
        <pc:sldMkLst>
          <pc:docMk/>
          <pc:sldMk cId="860893665" sldId="768"/>
        </pc:sldMkLst>
      </pc:sldChg>
      <pc:sldChg chg="modSp add mod">
        <pc:chgData name="Bucks, Gregory (bucksgy)" userId="23d986b2-307d-4abb-b174-36775ba9db9f" providerId="ADAL" clId="{750D3FCD-66E8-4401-A701-5890E32EAB27}" dt="2024-03-22T14:46:49.156" v="90" actId="14100"/>
        <pc:sldMkLst>
          <pc:docMk/>
          <pc:sldMk cId="2730461211" sldId="786"/>
        </pc:sldMkLst>
        <pc:spChg chg="mod">
          <ac:chgData name="Bucks, Gregory (bucksgy)" userId="23d986b2-307d-4abb-b174-36775ba9db9f" providerId="ADAL" clId="{750D3FCD-66E8-4401-A701-5890E32EAB27}" dt="2024-03-22T14:46:27.132" v="86" actId="20577"/>
          <ac:spMkLst>
            <pc:docMk/>
            <pc:sldMk cId="2730461211" sldId="786"/>
            <ac:spMk id="2" creationId="{50067869-9832-4C47-951B-BB5A565EB13B}"/>
          </ac:spMkLst>
        </pc:spChg>
        <pc:spChg chg="mod">
          <ac:chgData name="Bucks, Gregory (bucksgy)" userId="23d986b2-307d-4abb-b174-36775ba9db9f" providerId="ADAL" clId="{750D3FCD-66E8-4401-A701-5890E32EAB27}" dt="2024-03-22T14:46:28.544" v="87" actId="20577"/>
          <ac:spMkLst>
            <pc:docMk/>
            <pc:sldMk cId="2730461211" sldId="786"/>
            <ac:spMk id="3" creationId="{971F405E-EAC5-440C-8CB9-CB3F08F900E5}"/>
          </ac:spMkLst>
        </pc:spChg>
        <pc:picChg chg="mod">
          <ac:chgData name="Bucks, Gregory (bucksgy)" userId="23d986b2-307d-4abb-b174-36775ba9db9f" providerId="ADAL" clId="{750D3FCD-66E8-4401-A701-5890E32EAB27}" dt="2024-03-22T14:46:49.156" v="90" actId="14100"/>
          <ac:picMkLst>
            <pc:docMk/>
            <pc:sldMk cId="2730461211" sldId="786"/>
            <ac:picMk id="1026" creationId="{071A1CFB-0E5B-4ED9-8C2D-B01ADFBF4797}"/>
          </ac:picMkLst>
        </pc:picChg>
      </pc:sldChg>
      <pc:sldChg chg="del">
        <pc:chgData name="Bucks, Gregory (bucksgy)" userId="23d986b2-307d-4abb-b174-36775ba9db9f" providerId="ADAL" clId="{750D3FCD-66E8-4401-A701-5890E32EAB27}" dt="2024-03-22T14:46:12.720" v="84" actId="47"/>
        <pc:sldMkLst>
          <pc:docMk/>
          <pc:sldMk cId="3431896193" sldId="824"/>
        </pc:sldMkLst>
      </pc:sldChg>
      <pc:sldMasterChg chg="modSldLayout">
        <pc:chgData name="Bucks, Gregory (bucksgy)" userId="23d986b2-307d-4abb-b174-36775ba9db9f" providerId="ADAL" clId="{750D3FCD-66E8-4401-A701-5890E32EAB27}" dt="2024-03-22T14:47:35.022" v="102"/>
        <pc:sldMasterMkLst>
          <pc:docMk/>
          <pc:sldMasterMk cId="2622400591" sldId="2147483660"/>
        </pc:sldMasterMkLst>
        <pc:sldLayoutChg chg="addSp delSp modSp">
          <pc:chgData name="Bucks, Gregory (bucksgy)" userId="23d986b2-307d-4abb-b174-36775ba9db9f" providerId="ADAL" clId="{750D3FCD-66E8-4401-A701-5890E32EAB27}" dt="2024-03-22T14:47:12.996" v="92"/>
          <pc:sldLayoutMkLst>
            <pc:docMk/>
            <pc:sldMasterMk cId="2622400591" sldId="2147483660"/>
            <pc:sldLayoutMk cId="2837933807" sldId="2147483662"/>
          </pc:sldLayoutMkLst>
          <pc:picChg chg="del">
            <ac:chgData name="Bucks, Gregory (bucksgy)" userId="23d986b2-307d-4abb-b174-36775ba9db9f" providerId="ADAL" clId="{750D3FCD-66E8-4401-A701-5890E32EAB27}" dt="2024-03-22T14:47:12.680" v="91" actId="478"/>
            <ac:picMkLst>
              <pc:docMk/>
              <pc:sldMasterMk cId="2622400591" sldId="2147483660"/>
              <pc:sldLayoutMk cId="2837933807" sldId="2147483662"/>
              <ac:picMk id="7" creationId="{00000000-0000-0000-0000-000000000000}"/>
            </ac:picMkLst>
          </pc:picChg>
          <pc:picChg chg="add mod">
            <ac:chgData name="Bucks, Gregory (bucksgy)" userId="23d986b2-307d-4abb-b174-36775ba9db9f" providerId="ADAL" clId="{750D3FCD-66E8-4401-A701-5890E32EAB27}" dt="2024-03-22T14:47:12.996" v="92"/>
            <ac:picMkLst>
              <pc:docMk/>
              <pc:sldMasterMk cId="2622400591" sldId="2147483660"/>
              <pc:sldLayoutMk cId="2837933807" sldId="2147483662"/>
              <ac:picMk id="8" creationId="{618874E2-CC27-425C-B741-B8894E4CA27F}"/>
            </ac:picMkLst>
          </pc:picChg>
        </pc:sldLayoutChg>
        <pc:sldLayoutChg chg="addSp delSp modSp">
          <pc:chgData name="Bucks, Gregory (bucksgy)" userId="23d986b2-307d-4abb-b174-36775ba9db9f" providerId="ADAL" clId="{750D3FCD-66E8-4401-A701-5890E32EAB27}" dt="2024-03-22T14:47:16.489" v="94"/>
          <pc:sldLayoutMkLst>
            <pc:docMk/>
            <pc:sldMasterMk cId="2622400591" sldId="2147483660"/>
            <pc:sldLayoutMk cId="855272413" sldId="2147483664"/>
          </pc:sldLayoutMkLst>
          <pc:picChg chg="del">
            <ac:chgData name="Bucks, Gregory (bucksgy)" userId="23d986b2-307d-4abb-b174-36775ba9db9f" providerId="ADAL" clId="{750D3FCD-66E8-4401-A701-5890E32EAB27}" dt="2024-03-22T14:47:16.295" v="93" actId="478"/>
            <ac:picMkLst>
              <pc:docMk/>
              <pc:sldMasterMk cId="2622400591" sldId="2147483660"/>
              <pc:sldLayoutMk cId="855272413" sldId="2147483664"/>
              <ac:picMk id="8" creationId="{00000000-0000-0000-0000-000000000000}"/>
            </ac:picMkLst>
          </pc:picChg>
          <pc:picChg chg="add mod">
            <ac:chgData name="Bucks, Gregory (bucksgy)" userId="23d986b2-307d-4abb-b174-36775ba9db9f" providerId="ADAL" clId="{750D3FCD-66E8-4401-A701-5890E32EAB27}" dt="2024-03-22T14:47:16.489" v="94"/>
            <ac:picMkLst>
              <pc:docMk/>
              <pc:sldMasterMk cId="2622400591" sldId="2147483660"/>
              <pc:sldLayoutMk cId="855272413" sldId="2147483664"/>
              <ac:picMk id="9" creationId="{E215E771-6ED4-4CF2-812F-4654194AF955}"/>
            </ac:picMkLst>
          </pc:picChg>
        </pc:sldLayoutChg>
        <pc:sldLayoutChg chg="addSp delSp modSp">
          <pc:chgData name="Bucks, Gregory (bucksgy)" userId="23d986b2-307d-4abb-b174-36775ba9db9f" providerId="ADAL" clId="{750D3FCD-66E8-4401-A701-5890E32EAB27}" dt="2024-03-22T14:47:20.284" v="96"/>
          <pc:sldLayoutMkLst>
            <pc:docMk/>
            <pc:sldMasterMk cId="2622400591" sldId="2147483660"/>
            <pc:sldLayoutMk cId="329883437" sldId="2147483665"/>
          </pc:sldLayoutMkLst>
          <pc:picChg chg="del">
            <ac:chgData name="Bucks, Gregory (bucksgy)" userId="23d986b2-307d-4abb-b174-36775ba9db9f" providerId="ADAL" clId="{750D3FCD-66E8-4401-A701-5890E32EAB27}" dt="2024-03-22T14:47:20.095" v="95" actId="478"/>
            <ac:picMkLst>
              <pc:docMk/>
              <pc:sldMasterMk cId="2622400591" sldId="2147483660"/>
              <pc:sldLayoutMk cId="329883437" sldId="2147483665"/>
              <ac:picMk id="10" creationId="{00000000-0000-0000-0000-000000000000}"/>
            </ac:picMkLst>
          </pc:picChg>
          <pc:picChg chg="add mod">
            <ac:chgData name="Bucks, Gregory (bucksgy)" userId="23d986b2-307d-4abb-b174-36775ba9db9f" providerId="ADAL" clId="{750D3FCD-66E8-4401-A701-5890E32EAB27}" dt="2024-03-22T14:47:20.284" v="96"/>
            <ac:picMkLst>
              <pc:docMk/>
              <pc:sldMasterMk cId="2622400591" sldId="2147483660"/>
              <pc:sldLayoutMk cId="329883437" sldId="2147483665"/>
              <ac:picMk id="11" creationId="{ABBCD640-370B-4F76-B5EB-992A9867EE20}"/>
            </ac:picMkLst>
          </pc:picChg>
        </pc:sldLayoutChg>
        <pc:sldLayoutChg chg="addSp delSp modSp">
          <pc:chgData name="Bucks, Gregory (bucksgy)" userId="23d986b2-307d-4abb-b174-36775ba9db9f" providerId="ADAL" clId="{750D3FCD-66E8-4401-A701-5890E32EAB27}" dt="2024-03-22T14:47:23.430" v="98"/>
          <pc:sldLayoutMkLst>
            <pc:docMk/>
            <pc:sldMasterMk cId="2622400591" sldId="2147483660"/>
            <pc:sldLayoutMk cId="726906393" sldId="2147483666"/>
          </pc:sldLayoutMkLst>
          <pc:picChg chg="del">
            <ac:chgData name="Bucks, Gregory (bucksgy)" userId="23d986b2-307d-4abb-b174-36775ba9db9f" providerId="ADAL" clId="{750D3FCD-66E8-4401-A701-5890E32EAB27}" dt="2024-03-22T14:47:23.247" v="97" actId="478"/>
            <ac:picMkLst>
              <pc:docMk/>
              <pc:sldMasterMk cId="2622400591" sldId="2147483660"/>
              <pc:sldLayoutMk cId="726906393" sldId="2147483666"/>
              <ac:picMk id="6" creationId="{00000000-0000-0000-0000-000000000000}"/>
            </ac:picMkLst>
          </pc:picChg>
          <pc:picChg chg="add mod">
            <ac:chgData name="Bucks, Gregory (bucksgy)" userId="23d986b2-307d-4abb-b174-36775ba9db9f" providerId="ADAL" clId="{750D3FCD-66E8-4401-A701-5890E32EAB27}" dt="2024-03-22T14:47:23.430" v="98"/>
            <ac:picMkLst>
              <pc:docMk/>
              <pc:sldMasterMk cId="2622400591" sldId="2147483660"/>
              <pc:sldLayoutMk cId="726906393" sldId="2147483666"/>
              <ac:picMk id="7" creationId="{5AD5D6FC-A067-46F6-993F-1416C9E2F289}"/>
            </ac:picMkLst>
          </pc:picChg>
        </pc:sldLayoutChg>
        <pc:sldLayoutChg chg="addSp delSp modSp">
          <pc:chgData name="Bucks, Gregory (bucksgy)" userId="23d986b2-307d-4abb-b174-36775ba9db9f" providerId="ADAL" clId="{750D3FCD-66E8-4401-A701-5890E32EAB27}" dt="2024-03-22T14:47:27.366" v="100"/>
          <pc:sldLayoutMkLst>
            <pc:docMk/>
            <pc:sldMasterMk cId="2622400591" sldId="2147483660"/>
            <pc:sldLayoutMk cId="3946298797" sldId="2147483667"/>
          </pc:sldLayoutMkLst>
          <pc:picChg chg="del">
            <ac:chgData name="Bucks, Gregory (bucksgy)" userId="23d986b2-307d-4abb-b174-36775ba9db9f" providerId="ADAL" clId="{750D3FCD-66E8-4401-A701-5890E32EAB27}" dt="2024-03-22T14:47:27.200" v="99" actId="478"/>
            <ac:picMkLst>
              <pc:docMk/>
              <pc:sldMasterMk cId="2622400591" sldId="2147483660"/>
              <pc:sldLayoutMk cId="3946298797" sldId="2147483667"/>
              <ac:picMk id="5" creationId="{00000000-0000-0000-0000-000000000000}"/>
            </ac:picMkLst>
          </pc:picChg>
          <pc:picChg chg="add mod">
            <ac:chgData name="Bucks, Gregory (bucksgy)" userId="23d986b2-307d-4abb-b174-36775ba9db9f" providerId="ADAL" clId="{750D3FCD-66E8-4401-A701-5890E32EAB27}" dt="2024-03-22T14:47:27.366" v="100"/>
            <ac:picMkLst>
              <pc:docMk/>
              <pc:sldMasterMk cId="2622400591" sldId="2147483660"/>
              <pc:sldLayoutMk cId="3946298797" sldId="2147483667"/>
              <ac:picMk id="6" creationId="{7377C285-705A-47B3-AA2F-541A281540E8}"/>
            </ac:picMkLst>
          </pc:picChg>
        </pc:sldLayoutChg>
        <pc:sldLayoutChg chg="addSp delSp modSp">
          <pc:chgData name="Bucks, Gregory (bucksgy)" userId="23d986b2-307d-4abb-b174-36775ba9db9f" providerId="ADAL" clId="{750D3FCD-66E8-4401-A701-5890E32EAB27}" dt="2024-03-22T14:47:35.022" v="102"/>
          <pc:sldLayoutMkLst>
            <pc:docMk/>
            <pc:sldMasterMk cId="2622400591" sldId="2147483660"/>
            <pc:sldLayoutMk cId="1626312025" sldId="2147483670"/>
          </pc:sldLayoutMkLst>
          <pc:picChg chg="del">
            <ac:chgData name="Bucks, Gregory (bucksgy)" userId="23d986b2-307d-4abb-b174-36775ba9db9f" providerId="ADAL" clId="{750D3FCD-66E8-4401-A701-5890E32EAB27}" dt="2024-03-22T14:47:34.824" v="101" actId="478"/>
            <ac:picMkLst>
              <pc:docMk/>
              <pc:sldMasterMk cId="2622400591" sldId="2147483660"/>
              <pc:sldLayoutMk cId="1626312025" sldId="2147483670"/>
              <ac:picMk id="7" creationId="{00000000-0000-0000-0000-000000000000}"/>
            </ac:picMkLst>
          </pc:picChg>
          <pc:picChg chg="add mod">
            <ac:chgData name="Bucks, Gregory (bucksgy)" userId="23d986b2-307d-4abb-b174-36775ba9db9f" providerId="ADAL" clId="{750D3FCD-66E8-4401-A701-5890E32EAB27}" dt="2024-03-22T14:47:35.022" v="102"/>
            <ac:picMkLst>
              <pc:docMk/>
              <pc:sldMasterMk cId="2622400591" sldId="2147483660"/>
              <pc:sldLayoutMk cId="1626312025" sldId="2147483670"/>
              <ac:picMk id="8" creationId="{DAEFD3BD-5566-4A1C-A42A-E69AC96D29A2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CD5F1-64AD-4968-9C95-2301A9894AB5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F4F47-2CF5-4882-ADDE-E1A2207CF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5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F4F47-2CF5-4882-ADDE-E1A2207CFA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4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453349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AEFD3BD-5566-4A1C-A42A-E69AC96D29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5134" y="340037"/>
            <a:ext cx="1986485" cy="8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31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8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453349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234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18874E2-CC27-425C-B741-B8894E4CA2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5134" y="340037"/>
            <a:ext cx="1986485" cy="8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93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2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453349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937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9234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215E771-6ED4-4CF2-812F-4654194AF9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5134" y="340037"/>
            <a:ext cx="1986485" cy="8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27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45334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43487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43487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BBCD640-370B-4F76-B5EB-992A9867EE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5134" y="340037"/>
            <a:ext cx="1986485" cy="8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8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453349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AD5D6FC-A067-46F6-993F-1416C9E2F2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5134" y="340037"/>
            <a:ext cx="1986485" cy="8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90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377C285-705A-47B3-AA2F-541A2815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5134" y="340037"/>
            <a:ext cx="1986485" cy="8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29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62642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50748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8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0926"/>
            <a:ext cx="12192000" cy="30707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29000">
                <a:srgbClr val="FF000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017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81FE3B9-F670-4E84-9441-318A986C65B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4746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338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0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W0bSen8Qjg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.instructure.com/courses/1744110/discussion_topics/973189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hyperlink" Target="https://www.slido.com/powerpoint-polling?utm_source=powerpoint&amp;utm_medium=placeholder-slide" TargetMode="External"/><Relationship Id="rId12" Type="http://schemas.openxmlformats.org/officeDocument/2006/relationships/image" Target="../media/image11.sv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hyperlink" Target="https://www.slido.com/support/ppi/how-to-change-the-design" TargetMode="Externa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hyperlink" Target="https://www.slido.com/powerpoint-polling?utm_source=powerpoint&amp;utm_medium=placeholder-slide" TargetMode="External"/><Relationship Id="rId12" Type="http://schemas.openxmlformats.org/officeDocument/2006/relationships/image" Target="../media/image11.sv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hyperlink" Target="https://www.slido.com/support/ppi/how-to-change-the-design" TargetMode="Externa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ENED1120: Foundations of Engineering Design Thinking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2348903"/>
          </a:xfrm>
        </p:spPr>
        <p:txBody>
          <a:bodyPr>
            <a:normAutofit/>
          </a:bodyPr>
          <a:lstStyle/>
          <a:p>
            <a:r>
              <a:rPr lang="en-US" dirty="0"/>
              <a:t>Day 11.2</a:t>
            </a:r>
          </a:p>
          <a:p>
            <a:r>
              <a:rPr lang="en-US" dirty="0"/>
              <a:t>Conditional Flow in Visual Basic for Applications</a:t>
            </a:r>
          </a:p>
        </p:txBody>
      </p:sp>
    </p:spTree>
    <p:extLst>
      <p:ext uri="{BB962C8B-B14F-4D97-AF65-F5344CB8AC3E}">
        <p14:creationId xmlns:p14="http://schemas.microsoft.com/office/powerpoint/2010/main" val="259699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BE5BC-B8F5-96C3-4804-87A5640C9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B60A-2F33-7E6A-9654-973699E8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521F0-FD7E-4038-0872-1AC809887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en-US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Take 5 minutes silently to write/type out how you would build this conditional decision tree. This can (should) be pseudocode.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Then, compare your answer with your neighbor’s answer for the next 5 minutes. Discuss: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alibri"/>
              </a:rPr>
              <a:t>What did you all do similarly?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alibri"/>
              </a:rPr>
              <a:t>What did you all do differently?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alibri"/>
              </a:rPr>
              <a:t>Which aspects of your partner’s solution 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alibri"/>
              </a:rPr>
              <a:t>	would you use in your solution the next 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alibri"/>
              </a:rPr>
              <a:t>	time you see a similar problem?</a:t>
            </a:r>
          </a:p>
        </p:txBody>
      </p:sp>
      <p:pic>
        <p:nvPicPr>
          <p:cNvPr id="4" name="Online Media 3" title="5 Minute Timer">
            <a:hlinkClick r:id="" action="ppaction://media"/>
            <a:extLst>
              <a:ext uri="{FF2B5EF4-FFF2-40B4-BE49-F238E27FC236}">
                <a16:creationId xmlns:a16="http://schemas.microsoft.com/office/drawing/2014/main" id="{49669212-5830-E1A3-E2D8-E0332B2DB26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464353" y="3621741"/>
            <a:ext cx="4557317" cy="25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3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5E36-6628-4D49-A93A-EC392829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D0241-2F27-4752-9EED-4436A6598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723694" cy="4923430"/>
          </a:xfrm>
        </p:spPr>
        <p:txBody>
          <a:bodyPr>
            <a:normAutofit/>
          </a:bodyPr>
          <a:lstStyle/>
          <a:p>
            <a:r>
              <a:rPr lang="en-US" dirty="0"/>
              <a:t>Announcements</a:t>
            </a:r>
          </a:p>
          <a:p>
            <a:r>
              <a:rPr lang="en-US" strike="sngStrike" dirty="0"/>
              <a:t>RAT 11.1</a:t>
            </a:r>
          </a:p>
          <a:p>
            <a:r>
              <a:rPr lang="en-US" dirty="0"/>
              <a:t>VBA Conditional Flow</a:t>
            </a:r>
          </a:p>
          <a:p>
            <a:pPr lvl="1"/>
            <a:r>
              <a:rPr lang="en-US" dirty="0"/>
              <a:t>Review of basic syntax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r>
              <a:rPr lang="en-US" strike="sngStrike" dirty="0"/>
              <a:t>Activity</a:t>
            </a:r>
          </a:p>
          <a:p>
            <a:r>
              <a:rPr lang="en-US" strike="sngStrike" dirty="0"/>
              <a:t>CFU 11.1</a:t>
            </a:r>
          </a:p>
          <a:p>
            <a:r>
              <a:rPr lang="en-US" dirty="0"/>
              <a:t>Work on Projects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BE3B16-79E2-4F84-B6D8-9107AF6A5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7423" y="1260310"/>
            <a:ext cx="409575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01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199"/>
            <a:ext cx="10972800" cy="5015753"/>
          </a:xfrm>
        </p:spPr>
        <p:txBody>
          <a:bodyPr>
            <a:normAutofit/>
          </a:bodyPr>
          <a:lstStyle/>
          <a:p>
            <a:r>
              <a:rPr lang="en-US" b="1" dirty="0"/>
              <a:t>See Canvas</a:t>
            </a:r>
          </a:p>
          <a:p>
            <a:pPr lvl="1"/>
            <a:r>
              <a:rPr lang="en-US" b="1" dirty="0">
                <a:hlinkClick r:id="rId2"/>
              </a:rPr>
              <a:t>https://uc.instructure.com/courses/1744110/discussion_topics/9731890</a:t>
            </a:r>
            <a:r>
              <a:rPr lang="en-US" b="1" dirty="0"/>
              <a:t> 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6861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C45C63-DC3F-46C5-A323-B9C89DE22094}"/>
              </a:ext>
            </a:extLst>
          </p:cNvPr>
          <p:cNvSpPr/>
          <p:nvPr/>
        </p:nvSpPr>
        <p:spPr>
          <a:xfrm>
            <a:off x="-882" y="0"/>
            <a:ext cx="12192000" cy="6877300"/>
          </a:xfrm>
          <a:prstGeom prst="rect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0A0FA3-3D24-4EE3-AC5D-5626DCA76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103C25-1497-41B6-A0CB-2C4FA7C0A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6632" y="707405"/>
            <a:ext cx="1658256" cy="54624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BE242F-B308-494D-8E30-1BA6121A1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335" y="694707"/>
            <a:ext cx="1658256" cy="54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3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8799-A088-4104-B97F-C3C4211F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42595-C1B8-48B2-ADAA-4637136C2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288" y="1600200"/>
            <a:ext cx="6217548" cy="4923430"/>
          </a:xfrm>
        </p:spPr>
        <p:txBody>
          <a:bodyPr>
            <a:normAutofit/>
          </a:bodyPr>
          <a:lstStyle/>
          <a:p>
            <a:r>
              <a:rPr lang="en-US" u="sng" dirty="0"/>
              <a:t>If Structure:</a:t>
            </a:r>
            <a:br>
              <a:rPr lang="en-US" u="sng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⁞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EBE99-C723-4AD1-BDB5-6D7FD2EBE2B4}"/>
              </a:ext>
            </a:extLst>
          </p:cNvPr>
          <p:cNvSpPr txBox="1"/>
          <p:nvPr/>
        </p:nvSpPr>
        <p:spPr>
          <a:xfrm>
            <a:off x="609600" y="1600200"/>
            <a:ext cx="519468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Conditional Statements: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/>
              <a:t>Relational operators: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greater than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  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less than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&gt;= 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greater than or equal to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&lt;= 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less than or equal to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 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equal to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&lt;&gt; 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not equal to</a:t>
            </a:r>
          </a:p>
          <a:p>
            <a:endParaRPr lang="en-US" sz="1200" dirty="0">
              <a:latin typeface="+mj-lt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+mj-lt"/>
                <a:cs typeface="Courier New" panose="02070309020205020404" pitchFamily="49" charset="0"/>
              </a:rPr>
              <a:t>Logical operators:</a:t>
            </a:r>
          </a:p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And, Or, Not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60C5A0-4193-4819-AB89-2B769FE7BFD0}"/>
              </a:ext>
            </a:extLst>
          </p:cNvPr>
          <p:cNvSpPr/>
          <p:nvPr/>
        </p:nvSpPr>
        <p:spPr>
          <a:xfrm>
            <a:off x="9268386" y="2015412"/>
            <a:ext cx="1278045" cy="7464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FC52F1-44DC-4379-AE10-FA314CC02C21}"/>
              </a:ext>
            </a:extLst>
          </p:cNvPr>
          <p:cNvSpPr/>
          <p:nvPr/>
        </p:nvSpPr>
        <p:spPr>
          <a:xfrm>
            <a:off x="7002764" y="5424534"/>
            <a:ext cx="931954" cy="7464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72023F2-EA7C-4029-9A2D-CF3BC5460DEE}"/>
              </a:ext>
            </a:extLst>
          </p:cNvPr>
          <p:cNvSpPr/>
          <p:nvPr/>
        </p:nvSpPr>
        <p:spPr>
          <a:xfrm>
            <a:off x="115613" y="4214649"/>
            <a:ext cx="462455" cy="231227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2E5DF33-2B62-4A82-8714-1AF67B9362EA}"/>
              </a:ext>
            </a:extLst>
          </p:cNvPr>
          <p:cNvSpPr/>
          <p:nvPr/>
        </p:nvSpPr>
        <p:spPr>
          <a:xfrm>
            <a:off x="115613" y="4593022"/>
            <a:ext cx="462455" cy="231227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46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C5A91-6354-4274-BCD3-7EEBE2AC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2549B-FDA4-4851-846E-38834DFA5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199"/>
            <a:ext cx="11582401" cy="5061857"/>
          </a:xfrm>
        </p:spPr>
        <p:txBody>
          <a:bodyPr>
            <a:normAutofit/>
          </a:bodyPr>
          <a:lstStyle/>
          <a:p>
            <a:r>
              <a:rPr lang="en-US" dirty="0"/>
              <a:t>Create a macro in Excel that will </a:t>
            </a:r>
            <a:br>
              <a:rPr lang="en-US" dirty="0"/>
            </a:br>
            <a:r>
              <a:rPr lang="en-US" dirty="0"/>
              <a:t>take a temperature along with the </a:t>
            </a:r>
            <a:br>
              <a:rPr lang="en-US" dirty="0"/>
            </a:br>
            <a:r>
              <a:rPr lang="en-US" dirty="0"/>
              <a:t>original and desired units and </a:t>
            </a:r>
            <a:br>
              <a:rPr lang="en-US" dirty="0"/>
            </a:br>
            <a:r>
              <a:rPr lang="en-US" dirty="0"/>
              <a:t>covert the temperature from </a:t>
            </a:r>
            <a:br>
              <a:rPr lang="en-US" dirty="0"/>
            </a:br>
            <a:r>
              <a:rPr lang="en-US" dirty="0"/>
              <a:t>one system of units to the other</a:t>
            </a:r>
          </a:p>
          <a:p>
            <a:endParaRPr lang="en-US" dirty="0"/>
          </a:p>
          <a:p>
            <a:r>
              <a:rPr lang="en-US" dirty="0"/>
              <a:t>You can do this problem using Excel formulas and would end up with something like this:</a:t>
            </a:r>
            <a:br>
              <a:rPr lang="en-US" dirty="0"/>
            </a:br>
            <a:br>
              <a:rPr lang="en-US" sz="1600" dirty="0"/>
            </a:br>
            <a:r>
              <a:rPr lang="en-US" sz="1400" b="1" dirty="0">
                <a:solidFill>
                  <a:srgbClr val="FF0000"/>
                </a:solidFill>
              </a:rPr>
              <a:t>=IF(C3="F",IF(D3="C",(5/9)*(B3-32),(5/9)*(B3-32)+273.15),IF(C3="C",IF(D3="F",(9/5)*B3+32,B3+273.15),IF(D3="C",B3-273.15,(9/5)*(B3-273.15)+32)))</a:t>
            </a:r>
          </a:p>
          <a:p>
            <a:pPr marL="0" indent="0">
              <a:buNone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16297C-6929-4B53-B31C-A4C98C2F2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68933"/>
              </p:ext>
            </p:extLst>
          </p:nvPr>
        </p:nvGraphicFramePr>
        <p:xfrm>
          <a:off x="7000875" y="1757045"/>
          <a:ext cx="4914901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2799411031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79628389"/>
                    </a:ext>
                  </a:extLst>
                </a:gridCol>
                <a:gridCol w="2917826">
                  <a:extLst>
                    <a:ext uri="{9D8B030D-6E8A-4147-A177-3AD203B41FA5}">
                      <a16:colId xmlns:a16="http://schemas.microsoft.com/office/drawing/2014/main" val="4088017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46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30000" dirty="0" err="1"/>
                        <a:t>o</a:t>
                      </a:r>
                      <a:r>
                        <a:rPr lang="en-US" dirty="0" err="1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30000" dirty="0" err="1"/>
                        <a:t>o</a:t>
                      </a:r>
                      <a:r>
                        <a:rPr lang="en-US" dirty="0" err="1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C</a:t>
                      </a:r>
                      <a:r>
                        <a:rPr lang="en-US" dirty="0"/>
                        <a:t> = (5/9)*(T</a:t>
                      </a:r>
                      <a:r>
                        <a:rPr lang="en-US" baseline="-25000" dirty="0"/>
                        <a:t>F</a:t>
                      </a:r>
                      <a:r>
                        <a:rPr lang="en-US" dirty="0"/>
                        <a:t> – 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82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30000" dirty="0" err="1"/>
                        <a:t>o</a:t>
                      </a:r>
                      <a:r>
                        <a:rPr lang="en-US" dirty="0" err="1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30000" dirty="0" err="1"/>
                        <a:t>o</a:t>
                      </a:r>
                      <a:r>
                        <a:rPr lang="en-US" dirty="0" err="1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F</a:t>
                      </a:r>
                      <a:r>
                        <a:rPr lang="en-US" dirty="0"/>
                        <a:t> = (9/5)*T</a:t>
                      </a:r>
                      <a:r>
                        <a:rPr lang="en-US" baseline="-25000" dirty="0"/>
                        <a:t>C</a:t>
                      </a:r>
                      <a:r>
                        <a:rPr lang="en-US" dirty="0"/>
                        <a:t> + 32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67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30000" dirty="0" err="1"/>
                        <a:t>o</a:t>
                      </a:r>
                      <a:r>
                        <a:rPr lang="en-US" dirty="0" err="1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K</a:t>
                      </a:r>
                      <a:r>
                        <a:rPr lang="en-US" dirty="0"/>
                        <a:t> = (5/9)*(T</a:t>
                      </a:r>
                      <a:r>
                        <a:rPr lang="en-US" baseline="-25000" dirty="0"/>
                        <a:t>F</a:t>
                      </a:r>
                      <a:r>
                        <a:rPr lang="en-US" dirty="0"/>
                        <a:t> – 32) + 273.15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66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30000" dirty="0" err="1"/>
                        <a:t>o</a:t>
                      </a:r>
                      <a:r>
                        <a:rPr lang="en-US" dirty="0" err="1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K</a:t>
                      </a:r>
                      <a:r>
                        <a:rPr lang="en-US" dirty="0"/>
                        <a:t> = T</a:t>
                      </a:r>
                      <a:r>
                        <a:rPr lang="en-US" baseline="-25000" dirty="0"/>
                        <a:t>C</a:t>
                      </a:r>
                      <a:r>
                        <a:rPr lang="en-US" dirty="0"/>
                        <a:t> + 273.15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03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30000" dirty="0" err="1"/>
                        <a:t>o</a:t>
                      </a:r>
                      <a:r>
                        <a:rPr lang="en-US" dirty="0" err="1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F</a:t>
                      </a:r>
                      <a:r>
                        <a:rPr lang="en-US" dirty="0"/>
                        <a:t> = (9/5)*(T</a:t>
                      </a:r>
                      <a:r>
                        <a:rPr lang="en-US" baseline="-25000" dirty="0"/>
                        <a:t>K</a:t>
                      </a:r>
                      <a:r>
                        <a:rPr lang="en-US" dirty="0"/>
                        <a:t> – 273.15) + 32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23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30000" dirty="0" err="1"/>
                        <a:t>o</a:t>
                      </a:r>
                      <a:r>
                        <a:rPr lang="en-US" dirty="0" err="1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C</a:t>
                      </a:r>
                      <a:r>
                        <a:rPr lang="en-US" dirty="0"/>
                        <a:t> = T</a:t>
                      </a:r>
                      <a:r>
                        <a:rPr lang="en-US" baseline="-25000" dirty="0"/>
                        <a:t>K</a:t>
                      </a:r>
                      <a:r>
                        <a:rPr lang="en-US" dirty="0"/>
                        <a:t> – 273.15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200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35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AD5E12F-7B05-F7AE-132E-98F4B12D89C0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693" y="1742703"/>
            <a:ext cx="2371696" cy="23716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CC7FF8-F3B5-A504-D8F5-B41B767CEEC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12851" y="1000897"/>
            <a:ext cx="8486226" cy="3855308"/>
          </a:xfrm>
          <a:prstGeom prst="rect">
            <a:avLst/>
          </a:prstGeom>
          <a:noFill/>
          <a:ln w="3810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000000"/>
                </a:solidFill>
              </a:rPr>
              <a:t>What data type should the units be taken in as?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C0B59D-A18E-CD0F-AED8-55BCEA650CA2}"/>
              </a:ext>
            </a:extLst>
          </p:cNvPr>
          <p:cNvSpPr/>
          <p:nvPr/>
        </p:nvSpPr>
        <p:spPr>
          <a:xfrm>
            <a:off x="0" y="5820032"/>
            <a:ext cx="12192001" cy="1037968"/>
          </a:xfrm>
          <a:prstGeom prst="rect">
            <a:avLst/>
          </a:prstGeom>
          <a:solidFill>
            <a:srgbClr val="198038"/>
          </a:solidFill>
          <a:ln w="381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1155" tIns="259404" rIns="1852888" bIns="203818" rtlCol="0" anchor="ctr">
            <a:normAutofit fontScale="92500"/>
          </a:bodyPr>
          <a:lstStyle/>
          <a:p>
            <a:r>
              <a:rPr lang="en-US" sz="2600">
                <a:solidFill>
                  <a:srgbClr val="FFFFFF"/>
                </a:solidFill>
              </a:rPr>
              <a:t>The </a:t>
            </a:r>
            <a:r>
              <a:rPr lang="en-US" sz="2600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Slido app</a:t>
            </a:r>
            <a:r>
              <a:rPr lang="en-US" sz="2600">
                <a:solidFill>
                  <a:srgbClr val="FFFFFF"/>
                </a:solidFill>
              </a:rPr>
              <a:t> must be installed on every computer you’re presenting from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7EBEC7F-8543-4FA4-5234-06F499CBA5E9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462" y="6190785"/>
            <a:ext cx="296462" cy="296462"/>
          </a:xfrm>
          <a:prstGeom prst="rect">
            <a:avLst/>
          </a:prstGeom>
        </p:spPr>
      </p:pic>
      <p:sp>
        <p:nvSpPr>
          <p:cNvPr id="8" name="Trapezoid 7">
            <a:extLst>
              <a:ext uri="{FF2B5EF4-FFF2-40B4-BE49-F238E27FC236}">
                <a16:creationId xmlns:a16="http://schemas.microsoft.com/office/drawing/2014/main" id="{19F20A27-4E0E-9B21-8408-141E5E197ECE}"/>
              </a:ext>
            </a:extLst>
          </p:cNvPr>
          <p:cNvSpPr/>
          <p:nvPr/>
        </p:nvSpPr>
        <p:spPr>
          <a:xfrm rot="2700000">
            <a:off x="9620371" y="514924"/>
            <a:ext cx="3335198" cy="778213"/>
          </a:xfrm>
          <a:prstGeom prst="trapezoid">
            <a:avLst>
              <a:gd name="adj" fmla="val 100000"/>
            </a:avLst>
          </a:prstGeom>
          <a:solidFill>
            <a:srgbClr val="EDFAF2"/>
          </a:solidFill>
          <a:ln w="381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>
            <a:normAutofit fontScale="70000" lnSpcReduction="20000"/>
          </a:bodyPr>
          <a:lstStyle/>
          <a:p>
            <a:pPr algn="ctr"/>
            <a:r>
              <a:rPr lang="en-US" sz="2600" b="1">
                <a:solidFill>
                  <a:srgbClr val="198038"/>
                </a:solidFill>
              </a:rPr>
              <a:t>Do not edit
</a:t>
            </a:r>
            <a:r>
              <a:rPr lang="en-US" sz="2200">
                <a:solidFill>
                  <a:srgbClr val="198038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change the design</a:t>
            </a:r>
            <a:endParaRPr lang="en-US" sz="2200">
              <a:solidFill>
                <a:srgbClr val="198038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C9C0B57-C8E6-DB67-B577-152288257702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46748" y="6153727"/>
            <a:ext cx="1111733" cy="3705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659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A9A8-FE83-41E9-8856-0598A9BF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93EE-60EF-401B-94B8-712CB52E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few</a:t>
            </a:r>
            <a:r>
              <a:rPr lang="en-US" u="sng" dirty="0">
                <a:solidFill>
                  <a:prstClr val="black"/>
                </a:solidFill>
                <a:latin typeface="Calibri"/>
              </a:rPr>
              <a:t> helpful commands:</a:t>
            </a:r>
            <a:br>
              <a:rPr lang="en-US" u="sng" dirty="0">
                <a:solidFill>
                  <a:prstClr val="black"/>
                </a:solidFill>
                <a:latin typeface="Calibri"/>
              </a:rPr>
            </a:br>
            <a:r>
              <a:rPr lang="en-US" sz="28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ActiveCell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– refers to the currently selected cell in the worksheet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ActiveCell.Offset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r,c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– refers to a cell 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rows and </a:t>
            </a:r>
            <a:r>
              <a:rPr lang="en-US" sz="28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columns away from the currently selected cell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endParaRPr lang="en-US" sz="1600" dirty="0"/>
          </a:p>
          <a:p>
            <a:r>
              <a:rPr lang="en-US" dirty="0"/>
              <a:t>You can assign a shortcut to a </a:t>
            </a:r>
            <a:br>
              <a:rPr lang="en-US" dirty="0"/>
            </a:br>
            <a:r>
              <a:rPr lang="en-US" dirty="0"/>
              <a:t>macro from the macro window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5889DE-55BE-4EA7-8643-98978CBF5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443" y="3335163"/>
            <a:ext cx="3642053" cy="310665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E494FB-1B95-40B0-815D-92FFF911DFAE}"/>
              </a:ext>
            </a:extLst>
          </p:cNvPr>
          <p:cNvCxnSpPr/>
          <p:nvPr/>
        </p:nvCxnSpPr>
        <p:spPr>
          <a:xfrm flipV="1">
            <a:off x="11252718" y="5169159"/>
            <a:ext cx="251927" cy="6438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451E921-4B96-41B2-928B-BDDDCB60B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273" y="4323220"/>
            <a:ext cx="3122307" cy="203461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B7DFCD-80F6-44E5-833E-D81277F25ED2}"/>
              </a:ext>
            </a:extLst>
          </p:cNvPr>
          <p:cNvCxnSpPr/>
          <p:nvPr/>
        </p:nvCxnSpPr>
        <p:spPr>
          <a:xfrm flipV="1">
            <a:off x="7187968" y="5257800"/>
            <a:ext cx="251927" cy="6438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1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C7132FB-7B86-DAF9-E8F5-7D6C8C476BC0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693" y="1742703"/>
            <a:ext cx="2371696" cy="23716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85A9B0-B455-5A17-41D9-1C1D6FBEEA8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12851" y="1000897"/>
            <a:ext cx="8486226" cy="3855308"/>
          </a:xfrm>
          <a:prstGeom prst="rect">
            <a:avLst/>
          </a:prstGeom>
          <a:noFill/>
          <a:ln w="38100"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000000"/>
                </a:solidFill>
              </a:rPr>
              <a:t>If I'm currently on Cell 3E, which cell will ActiveCell.Offset(0, -3) point to?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BF507-5EF5-4AF5-6863-A445F02DC227}"/>
              </a:ext>
            </a:extLst>
          </p:cNvPr>
          <p:cNvSpPr/>
          <p:nvPr/>
        </p:nvSpPr>
        <p:spPr>
          <a:xfrm>
            <a:off x="0" y="5820032"/>
            <a:ext cx="12192001" cy="1037968"/>
          </a:xfrm>
          <a:prstGeom prst="rect">
            <a:avLst/>
          </a:prstGeom>
          <a:solidFill>
            <a:srgbClr val="198038"/>
          </a:solidFill>
          <a:ln w="381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1155" tIns="259404" rIns="1852888" bIns="203818" rtlCol="0" anchor="ctr">
            <a:normAutofit fontScale="92500"/>
          </a:bodyPr>
          <a:lstStyle/>
          <a:p>
            <a:r>
              <a:rPr lang="en-US" sz="2600">
                <a:solidFill>
                  <a:srgbClr val="FFFFFF"/>
                </a:solidFill>
              </a:rPr>
              <a:t>The </a:t>
            </a:r>
            <a:r>
              <a:rPr lang="en-US" sz="2600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Slido app</a:t>
            </a:r>
            <a:r>
              <a:rPr lang="en-US" sz="2600">
                <a:solidFill>
                  <a:srgbClr val="FFFFFF"/>
                </a:solidFill>
              </a:rPr>
              <a:t> must be installed on every computer you’re presenting from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4B4EEF-5CA7-1FEE-40FB-64176323488D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462" y="6190785"/>
            <a:ext cx="296462" cy="296462"/>
          </a:xfrm>
          <a:prstGeom prst="rect">
            <a:avLst/>
          </a:prstGeom>
        </p:spPr>
      </p:pic>
      <p:sp>
        <p:nvSpPr>
          <p:cNvPr id="8" name="Trapezoid 7">
            <a:extLst>
              <a:ext uri="{FF2B5EF4-FFF2-40B4-BE49-F238E27FC236}">
                <a16:creationId xmlns:a16="http://schemas.microsoft.com/office/drawing/2014/main" id="{C4F7C907-BBA9-F290-63C5-D7FFD9A7772C}"/>
              </a:ext>
            </a:extLst>
          </p:cNvPr>
          <p:cNvSpPr/>
          <p:nvPr/>
        </p:nvSpPr>
        <p:spPr>
          <a:xfrm rot="2700000">
            <a:off x="9620371" y="514924"/>
            <a:ext cx="3335198" cy="778213"/>
          </a:xfrm>
          <a:prstGeom prst="trapezoid">
            <a:avLst>
              <a:gd name="adj" fmla="val 100000"/>
            </a:avLst>
          </a:prstGeom>
          <a:solidFill>
            <a:srgbClr val="EDFAF2"/>
          </a:solidFill>
          <a:ln w="381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3810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>
            <a:normAutofit fontScale="70000" lnSpcReduction="20000"/>
          </a:bodyPr>
          <a:lstStyle/>
          <a:p>
            <a:pPr algn="ctr"/>
            <a:r>
              <a:rPr lang="en-US" sz="2600" b="1">
                <a:solidFill>
                  <a:srgbClr val="198038"/>
                </a:solidFill>
              </a:rPr>
              <a:t>Do not edit
</a:t>
            </a:r>
            <a:r>
              <a:rPr lang="en-US" sz="2200">
                <a:solidFill>
                  <a:srgbClr val="198038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change the design</a:t>
            </a:r>
            <a:endParaRPr lang="en-US" sz="2200">
              <a:solidFill>
                <a:srgbClr val="198038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1537EA6-C44B-7FBE-8302-0CD22AD47117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46748" y="6153727"/>
            <a:ext cx="1111733" cy="3705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96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SECTOMILLISECCONVERTED" val="1"/>
  <p:tag name="MMPROD_UIDATA" val="&lt;database version=&quot;8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ENED1120: Foundations of Engineering Design Thinking II&amp;quot;&quot;/&gt;&lt;property id=&quot;20307&quot; value=&quot;256&quot;/&gt;&lt;/object&gt;&lt;object type=&quot;3&quot; unique_id=&quot;10027&quot;&gt;&lt;property id=&quot;20148&quot; value=&quot;5&quot;/&gt;&lt;property id=&quot;20300&quot; value=&quot;Slide 2 - &amp;quot;Outline&amp;quot;&quot;/&gt;&lt;property id=&quot;20307&quot; value=&quot;258&quot;/&gt;&lt;/object&gt;&lt;object type=&quot;3&quot; unique_id=&quot;29580&quot;&gt;&lt;property id=&quot;20148&quot; value=&quot;5&quot;/&gt;&lt;property id=&quot;20300&quot; value=&quot;Slide 4&quot;/&gt;&lt;property id=&quot;20307&quot; value=&quot;395&quot;/&gt;&lt;/object&gt;&lt;object type=&quot;3&quot; unique_id=&quot;29594&quot;&gt;&lt;property id=&quot;20148&quot; value=&quot;5&quot;/&gt;&lt;property id=&quot;20300&quot; value=&quot;Slide 14 - &amp;quot;Overview of Tasks&amp;quot;&quot;/&gt;&lt;property id=&quot;20307&quot; value=&quot;424&quot;/&gt;&lt;/object&gt;&lt;object type=&quot;3&quot; unique_id=&quot;40094&quot;&gt;&lt;property id=&quot;20148&quot; value=&quot;5&quot;/&gt;&lt;property id=&quot;20300&quot; value=&quot;Slide 11 - &amp;quot;Syntax Summary&amp;quot;&quot;/&gt;&lt;property id=&quot;20307&quot; value=&quot;500&quot;/&gt;&lt;/object&gt;&lt;object type=&quot;3&quot; unique_id=&quot;263815&quot;&gt;&lt;property id=&quot;20148&quot; value=&quot;5&quot;/&gt;&lt;property id=&quot;20300&quot; value=&quot;Slide 15 - &amp;quot;Overview of Tasks&amp;quot;&quot;/&gt;&lt;property id=&quot;20307&quot; value=&quot;509&quot;/&gt;&lt;/object&gt;&lt;object type=&quot;3&quot; unique_id=&quot;264410&quot;&gt;&lt;property id=&quot;20148&quot; value=&quot;5&quot;/&gt;&lt;property id=&quot;20300&quot; value=&quot;Slide 17 - &amp;quot;Overview of Tasks&amp;quot;&quot;/&gt;&lt;property id=&quot;20307&quot; value=&quot;510&quot;/&gt;&lt;/object&gt;&lt;object type=&quot;3&quot; unique_id=&quot;264924&quot;&gt;&lt;property id=&quot;20148&quot; value=&quot;5&quot;/&gt;&lt;property id=&quot;20300&quot; value=&quot;Slide 18 - &amp;quot;Overview of Tasks&amp;quot;&quot;/&gt;&lt;property id=&quot;20307&quot; value=&quot;511&quot;/&gt;&lt;/object&gt;&lt;object type=&quot;3&quot; unique_id=&quot;335693&quot;&gt;&lt;property id=&quot;20148&quot; value=&quot;5&quot;/&gt;&lt;property id=&quot;20300&quot; value=&quot;Slide 19&quot;/&gt;&lt;property id=&quot;20307&quot; value=&quot;497&quot;/&gt;&lt;/object&gt;&lt;object type=&quot;3&quot; unique_id=&quot;336459&quot;&gt;&lt;property id=&quot;20148&quot; value=&quot;5&quot;/&gt;&lt;property id=&quot;20300&quot; value=&quot;Slide 12 - &amp;quot;Example&amp;quot;&quot;/&gt;&lt;property id=&quot;20307&quot; value=&quot;513&quot;/&gt;&lt;/object&gt;&lt;object type=&quot;3&quot; unique_id=&quot;336895&quot;&gt;&lt;property id=&quot;20148&quot; value=&quot;5&quot;/&gt;&lt;property id=&quot;20300&quot; value=&quot;Slide 13 - &amp;quot;Example&amp;quot;&quot;/&gt;&lt;property id=&quot;20307&quot; value=&quot;514&quot;/&gt;&lt;/object&gt;&lt;object type=&quot;3&quot; unique_id=&quot;338251&quot;&gt;&lt;property id=&quot;20148&quot; value=&quot;5&quot;/&gt;&lt;property id=&quot;20300&quot; value=&quot;Slide 16 - &amp;quot;Overview of Tasks&amp;quot;&quot;/&gt;&lt;property id=&quot;20307&quot; value=&quot;520&quot;/&gt;&lt;/object&gt;&lt;object type=&quot;3&quot; unique_id=&quot;338647&quot;&gt;&lt;property id=&quot;20148&quot; value=&quot;5&quot;/&gt;&lt;property id=&quot;20300&quot; value=&quot;Slide 20 - &amp;quot;Syntax Summary&amp;quot;&quot;/&gt;&lt;property id=&quot;20307&quot; value=&quot;521&quot;/&gt;&lt;/object&gt;&lt;object type=&quot;3&quot; unique_id=&quot;338648&quot;&gt;&lt;property id=&quot;20148&quot; value=&quot;5&quot;/&gt;&lt;property id=&quot;20300&quot; value=&quot;Slide 21 - &amp;quot;Overview of Tasks&amp;quot;&quot;/&gt;&lt;property id=&quot;20307&quot; value=&quot;522&quot;/&gt;&lt;/object&gt;&lt;object type=&quot;3&quot; unique_id=&quot;338649&quot;&gt;&lt;property id=&quot;20148&quot; value=&quot;5&quot;/&gt;&lt;property id=&quot;20300&quot; value=&quot;Slide 22 - &amp;quot;Overview of Tasks&amp;quot;&quot;/&gt;&lt;property id=&quot;20307&quot; value=&quot;523&quot;/&gt;&lt;/object&gt;&lt;object type=&quot;3&quot; unique_id=&quot;338650&quot;&gt;&lt;property id=&quot;20148&quot; value=&quot;5&quot;/&gt;&lt;property id=&quot;20300&quot; value=&quot;Slide 23 - &amp;quot;Overview of Tasks&amp;quot;&quot;/&gt;&lt;property id=&quot;20307&quot; value=&quot;524&quot;/&gt;&lt;/object&gt;&lt;object type=&quot;3&quot; unique_id=&quot;338651&quot;&gt;&lt;property id=&quot;20148&quot; value=&quot;5&quot;/&gt;&lt;property id=&quot;20300&quot; value=&quot;Slide 24 - &amp;quot;Overview of Tasks&amp;quot;&quot;/&gt;&lt;property id=&quot;20307&quot; value=&quot;525&quot;/&gt;&lt;/object&gt;&lt;object type=&quot;3&quot; unique_id=&quot;338652&quot;&gt;&lt;property id=&quot;20148&quot; value=&quot;5&quot;/&gt;&lt;property id=&quot;20300&quot; value=&quot;Slide 25 - &amp;quot;Overview of Tasks&amp;quot;&quot;/&gt;&lt;property id=&quot;20307&quot; value=&quot;526&quot;/&gt;&lt;/object&gt;&lt;object type=&quot;3&quot; unique_id=&quot;338872&quot;&gt;&lt;property id=&quot;20148&quot; value=&quot;5&quot;/&gt;&lt;property id=&quot;20300&quot; value=&quot;Slide 3 - &amp;quot;Announcements&amp;quot;&quot;/&gt;&lt;property id=&quot;20307&quot; value=&quot;768&quot;/&gt;&lt;/object&gt;&lt;object type=&quot;3&quot; unique_id=&quot;339042&quot;&gt;&lt;property id=&quot;20148&quot; value=&quot;5&quot;/&gt;&lt;property id=&quot;20300&quot; value=&quot;Slide 5 - &amp;quot;Exam 5 Structure&amp;quot;&quot;/&gt;&lt;property id=&quot;20307&quot; value=&quot;257&quot;/&gt;&lt;/object&gt;&lt;object type=&quot;3&quot; unique_id=&quot;339043&quot;&gt;&lt;property id=&quot;20148&quot; value=&quot;5&quot;/&gt;&lt;property id=&quot;20300&quot; value=&quot;Slide 6 - &amp;quot;Exam 5 Information&amp;quot;&quot;/&gt;&lt;property id=&quot;20307&quot; value=&quot;409&quot;/&gt;&lt;/object&gt;&lt;object type=&quot;3&quot; unique_id=&quot;339044&quot;&gt;&lt;property id=&quot;20148&quot; value=&quot;5&quot;/&gt;&lt;property id=&quot;20300&quot; value=&quot;Slide 7 - &amp;quot;Exam 5 Information&amp;quot;&quot;/&gt;&lt;property id=&quot;20307&quot; value=&quot;406&quot;/&gt;&lt;/object&gt;&lt;object type=&quot;3&quot; unique_id=&quot;339045&quot;&gt;&lt;property id=&quot;20148&quot; value=&quot;5&quot;/&gt;&lt;property id=&quot;20300&quot; value=&quot;Slide 8 - &amp;quot;Exam 5 Information&amp;quot;&quot;/&gt;&lt;property id=&quot;20307&quot; value=&quot;407&quot;/&gt;&lt;/object&gt;&lt;object type=&quot;3&quot; unique_id=&quot;339046&quot;&gt;&lt;property id=&quot;20148&quot; value=&quot;5&quot;/&gt;&lt;property id=&quot;20300&quot; value=&quot;Slide 9 - &amp;quot;Accessibility Resources&amp;quot;&quot;/&gt;&lt;property id=&quot;20307&quot; value=&quot;408&quot;/&gt;&lt;/object&gt;&lt;object type=&quot;3&quot; unique_id=&quot;339226&quot;&gt;&lt;property id=&quot;20148&quot; value=&quot;5&quot;/&gt;&lt;property id=&quot;20300&quot; value=&quot;Slide 10 - &amp;quot;Questions?&amp;quot;&quot;/&gt;&lt;property id=&quot;20307&quot; value=&quot;824&quot;/&gt;&lt;/object&gt;&lt;/object&gt;&lt;object type=&quot;8&quot; unique_id=&quot;10006&quot;&gt;&lt;/object&gt;&lt;/object&gt;&lt;/database&gt;"/>
  <p:tag name="SLIDO_APP_VERSION" val="1.15.0.6311"/>
  <p:tag name="SLIDO_PRESENTATION_ID" val="46f6646f-058f-4033-b79b-f693ee64a7a3"/>
  <p:tag name="SLIDO_EVENT_UUID" val="a0c9e519-1c98-412d-8ed9-fb3d859ad8a7"/>
  <p:tag name="SLIDO_EVENT_SECTION_UUID" val="7eb5f797-7e07-4aa5-b21b-f61a38d806e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NDI5OTc2OTF9"/>
  <p:tag name="SLIDO_TYPE" val="SlidoPoll"/>
  <p:tag name="SLIDO_POLL_UUID" val="b15855fc-46e6-48b2-ab2d-7c7f0cc617bc"/>
  <p:tag name="SLIDO_TIMELINE" val="W3sicG9sbFF1ZXN0aW9uVXVpZCI6ImM4YWQ0NGE3LWU3N2EtNGY2YS1hZGQ4LTU3YjVkOTA2MDNiNSIsInNob3dSZXN1bHRzIjpmYWxzZSwic2hvd0NvcnJlY3RBbnN3ZXJzIjpmYWxzZSwidm90aW5nTG9ja2VkIjpmYWxzZX0seyJwb2xsUXVlc3Rpb25VdWlkIjoiYzhhZDQ0YTctZTc3YS00ZjZhLWFkZDgtNTdiNWQ5MDYwM2I1Iiwic2hvd1Jlc3VsdHMiOnRydWUsInNob3dDb3JyZWN0QW5zd2VycyI6dHJ1ZSwidm90aW5nTG9ja2VkIjpmYWxzZX1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3NDI5OTk3MTF9"/>
  <p:tag name="SLIDO_TYPE" val="SlidoPoll"/>
  <p:tag name="SLIDO_POLL_UUID" val="05d3b0af-7507-49f1-a9e0-354f0da82027"/>
  <p:tag name="SLIDO_TIMELINE" val="W3sicG9sbFF1ZXN0aW9uVXVpZCI6ImIwZmU2YzYxLTA2N2YtNDUxYy1hZWEyLWFhNWYxMzViY2RiNiIsInNob3dSZXN1bHRzIjpmYWxzZSwic2hvd0NvcnJlY3RBbnN3ZXJzIjpmYWxzZSwidm90aW5nTG9ja2VkIjpmYWxzZX0seyJwb2xsUXVlc3Rpb25VdWlkIjoiYjBmZTZjNjEtMDY3Zi00NTFjLWFlYTItYWE1ZjEzNWJjZGI2Iiwic2hvd1Jlc3VsdHMiOnRydWUsInNob3dDb3JyZWN0QW5zd2VycyI6dHJ1ZSwidm90aW5nTG9ja2VkIjpmYWxzZX1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heme/theme1.xml><?xml version="1.0" encoding="utf-8"?>
<a:theme xmlns:a="http://schemas.openxmlformats.org/drawingml/2006/main" name="Basic_U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8145</TotalTime>
  <Words>510</Words>
  <Application>Microsoft Office PowerPoint</Application>
  <PresentationFormat>Widescreen</PresentationFormat>
  <Paragraphs>71</Paragraphs>
  <Slides>10</Slides>
  <Notes>1</Notes>
  <HiddenSlides>0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Calibri</vt:lpstr>
      <vt:lpstr>Courier New</vt:lpstr>
      <vt:lpstr>Wingdings</vt:lpstr>
      <vt:lpstr>Arial</vt:lpstr>
      <vt:lpstr>Basic_UC</vt:lpstr>
      <vt:lpstr>ENED1120: Foundations of Engineering Design Thinking II</vt:lpstr>
      <vt:lpstr>Outline</vt:lpstr>
      <vt:lpstr>Announcements</vt:lpstr>
      <vt:lpstr>PowerPoint Presentation</vt:lpstr>
      <vt:lpstr>Syntax Summary</vt:lpstr>
      <vt:lpstr>Example</vt:lpstr>
      <vt:lpstr>PowerPoint Presentation</vt:lpstr>
      <vt:lpstr>Example</vt:lpstr>
      <vt:lpstr>PowerPoint Presentation</vt:lpstr>
      <vt:lpstr>Example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ENED1100: Foundations of Engineering Design Thinking I</dc:title>
  <dc:creator>Greg Bucks</dc:creator>
  <cp:lastModifiedBy>Hill, Jeremy (hill4jy)</cp:lastModifiedBy>
  <cp:revision>535</cp:revision>
  <dcterms:created xsi:type="dcterms:W3CDTF">2018-08-22T19:30:26Z</dcterms:created>
  <dcterms:modified xsi:type="dcterms:W3CDTF">2025-03-26T14:44:00Z</dcterms:modified>
</cp:coreProperties>
</file>