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302" r:id="rId3"/>
    <p:sldId id="301" r:id="rId4"/>
    <p:sldId id="297" r:id="rId5"/>
    <p:sldId id="298" r:id="rId6"/>
    <p:sldId id="299" r:id="rId7"/>
    <p:sldId id="263" r:id="rId8"/>
    <p:sldId id="266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9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9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9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1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2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1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5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8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A3DD-88D1-4069-A5D7-9F983856D84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0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AA3DD-88D1-4069-A5D7-9F983856D84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A771E-CBFF-4E6A-ACD5-EEF29C14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6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509" y="1034822"/>
            <a:ext cx="5823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3092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Technical Design Thinking I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3092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Spring 2025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319" y="1227016"/>
            <a:ext cx="3724795" cy="392484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45886" y="2509817"/>
            <a:ext cx="5170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Engineering &amp; Software Design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8640" y="4290097"/>
            <a:ext cx="2466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Dr. Bruce McFall</a:t>
            </a:r>
          </a:p>
        </p:txBody>
      </p:sp>
    </p:spTree>
    <p:extLst>
      <p:ext uri="{BB962C8B-B14F-4D97-AF65-F5344CB8AC3E}">
        <p14:creationId xmlns:p14="http://schemas.microsoft.com/office/powerpoint/2010/main" val="1141605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086" y="198481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C3092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rgbClr val="C3092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Plans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rgbClr val="C3092B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94011" y="1905506"/>
            <a:ext cx="90039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test plan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 document that outlines the types of tests to be performed, inputs, data to be collected and how these tests will show that you are fulfilling the criteria/specifications originally defined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 plans are important because they: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Help ensure that you are testing the appropriate things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 a record of what tests were done and under what conditions they were performed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Help coordinate testing with other members of design team</a:t>
            </a:r>
          </a:p>
        </p:txBody>
      </p:sp>
    </p:spTree>
    <p:extLst>
      <p:ext uri="{BB962C8B-B14F-4D97-AF65-F5344CB8AC3E}">
        <p14:creationId xmlns:p14="http://schemas.microsoft.com/office/powerpoint/2010/main" val="424477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086" y="179231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C3092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r>
              <a:rPr lang="en-US" sz="2800" kern="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Software</a:t>
            </a: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C3092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as a Profession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400557" y="2446555"/>
            <a:ext cx="73908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 a professional you will face situations where you have to make difficult decisions</a:t>
            </a:r>
          </a:p>
        </p:txBody>
      </p:sp>
    </p:spTree>
    <p:extLst>
      <p:ext uri="{BB962C8B-B14F-4D97-AF65-F5344CB8AC3E}">
        <p14:creationId xmlns:p14="http://schemas.microsoft.com/office/powerpoint/2010/main" val="177340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086" y="198481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C3092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Professional Ethics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44965" y="1034108"/>
            <a:ext cx="8102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Following the ethical rules of engineering/programming in the workplace isn’t always easy, but the results can result in substantial gains in safety, performance, etc. and can bring great personal satisfaction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69779" y="2269845"/>
            <a:ext cx="505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example from my past work…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19496" y="5317235"/>
            <a:ext cx="4953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Radar Warning Receivers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596" y="2795302"/>
            <a:ext cx="2857500" cy="2143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869" y="2664672"/>
            <a:ext cx="2991909" cy="237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0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22054" y="2606512"/>
            <a:ext cx="874790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/>
            <a:r>
              <a:rPr lang="en-US" sz="480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&amp; 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3944750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086" y="198481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C3092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Engineering/Software Design Process - DoD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193C19-D8D7-D191-7258-5B1BB162C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91" y="845587"/>
            <a:ext cx="7062216" cy="506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3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086" y="198481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C3092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Criteria and Specification Development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2013650" y="1492923"/>
            <a:ext cx="81646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Developing appropriate criteria and specifications is important because they are what you will use to determine whether your design is successful or not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define the specific attributes for your final solution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Specifications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the specific targets you need to meet for each criteria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335CE1-CBE5-4146-83F5-4BEAB129190E}"/>
              </a:ext>
            </a:extLst>
          </p:cNvPr>
          <p:cNvSpPr txBox="1"/>
          <p:nvPr/>
        </p:nvSpPr>
        <p:spPr>
          <a:xfrm flipH="1">
            <a:off x="3852857" y="3760197"/>
            <a:ext cx="4486275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Criteria and specifications need to be: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Clearly defined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Measurable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Explicit in their targets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Directly related to stakeholder needs</a:t>
            </a:r>
          </a:p>
        </p:txBody>
      </p:sp>
    </p:spTree>
    <p:extLst>
      <p:ext uri="{BB962C8B-B14F-4D97-AF65-F5344CB8AC3E}">
        <p14:creationId xmlns:p14="http://schemas.microsoft.com/office/powerpoint/2010/main" val="270606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086" y="198481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C3092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Brainstorming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377312" y="1041167"/>
            <a:ext cx="7437374" cy="47756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is it?</a:t>
            </a:r>
          </a:p>
          <a:p>
            <a:pPr marL="0" indent="0" algn="ctr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semi-structured, team-based method of rapid idea generation that’s been used for decades (</a:t>
            </a:r>
            <a:r>
              <a:rPr lang="en-US" sz="2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skip the post-it notes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What are the benefits (when done correctly)?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Quickly generate a large number of ideas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Diversity of participants fosters diversity of ideas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Allows for new ideas through combination and expansion of existing ideas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Helps get a team unstuck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Improves motivation and buy-in from the team</a:t>
            </a:r>
          </a:p>
        </p:txBody>
      </p:sp>
    </p:spTree>
    <p:extLst>
      <p:ext uri="{BB962C8B-B14F-4D97-AF65-F5344CB8AC3E}">
        <p14:creationId xmlns:p14="http://schemas.microsoft.com/office/powerpoint/2010/main" val="13119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086" y="198481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rgbClr val="C3092B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Brainstorming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4486" y="1253597"/>
            <a:ext cx="93030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how do you brainstorm effectively?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Defer judgement: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 not criticize any idea during the brainstorming process, evaluation occurs later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Encourage wild ideas: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even though an idea may seem wacky, there may be some nugget of truth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Build on the ideas of others: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while you may not come up with an idea, you might be able to think of an improvement on an existing idea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Stay focused on the topic: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make sure you keep in mind the original problem so ideas are ultimately useful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One conversation at a time: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too many people are talking, you can lose important ideas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Be visual: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picture is worth a thousand words; writing things down or drawing pictures reduces cognitive load and can allow for more creative thinking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 for quantity: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more ideas, the better</a:t>
            </a:r>
          </a:p>
        </p:txBody>
      </p:sp>
    </p:spTree>
    <p:extLst>
      <p:ext uri="{BB962C8B-B14F-4D97-AF65-F5344CB8AC3E}">
        <p14:creationId xmlns:p14="http://schemas.microsoft.com/office/powerpoint/2010/main" val="207826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3532"/>
            <a:ext cx="12192000" cy="6244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32810"/>
            <a:ext cx="12192000" cy="200722"/>
          </a:xfrm>
          <a:prstGeom prst="rect">
            <a:avLst/>
          </a:prstGeom>
          <a:solidFill>
            <a:srgbClr val="E00122"/>
          </a:solidFill>
          <a:ln>
            <a:noFill/>
          </a:ln>
          <a:effectLst>
            <a:outerShdw blurRad="76200" dist="50800" dir="5400000" algn="t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336" y="6032810"/>
            <a:ext cx="1310596" cy="825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3086" y="198481"/>
            <a:ext cx="9385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solidFill>
                  <a:srgbClr val="C309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solidFill>
                <a:srgbClr val="C3092B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2532" y="1382286"/>
            <a:ext cx="890693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One of the most important, yet overlooked parts of the design process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Done well, it will almost guarantee successful implementation of the product being designed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Done poorly, it can lead to serious problems with final design implementation, safety, schedule and monetary issues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do it well, testing needs to take into account all the criteria, specifications, and constraints identified during the design phase. Additionally, during the testing phase more constraints/criteria/specifications may need to be added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is just a basic introduction to the rigors of the testing phase of design</a:t>
            </a:r>
          </a:p>
        </p:txBody>
      </p:sp>
    </p:spTree>
    <p:extLst>
      <p:ext uri="{BB962C8B-B14F-4D97-AF65-F5344CB8AC3E}">
        <p14:creationId xmlns:p14="http://schemas.microsoft.com/office/powerpoint/2010/main" val="341329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5181</TotalTime>
  <Words>566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Bruce</dc:creator>
  <cp:lastModifiedBy>Mcfall, Bruce (mcfallbd)</cp:lastModifiedBy>
  <cp:revision>183</cp:revision>
  <dcterms:created xsi:type="dcterms:W3CDTF">2020-08-20T17:03:11Z</dcterms:created>
  <dcterms:modified xsi:type="dcterms:W3CDTF">2025-01-20T23:42:33Z</dcterms:modified>
</cp:coreProperties>
</file>