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6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122"/>
    <a:srgbClr val="F53C29"/>
    <a:srgbClr val="FD3D42"/>
    <a:srgbClr val="FB7365"/>
    <a:srgbClr val="F81F08"/>
    <a:srgbClr val="B35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AA3DD-88D1-4069-A5D7-9F983856D84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509" y="1034822"/>
            <a:ext cx="5823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Technical Design Thinking 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Spring 2025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19" y="1227016"/>
            <a:ext cx="3724795" cy="39248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94921" y="2516606"/>
            <a:ext cx="555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Systems Thinking / Decomposition</a:t>
            </a: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Robot 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8640" y="4290097"/>
            <a:ext cx="246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Dr. Bruce McFall</a:t>
            </a:r>
          </a:p>
        </p:txBody>
      </p:sp>
    </p:spTree>
    <p:extLst>
      <p:ext uri="{BB962C8B-B14F-4D97-AF65-F5344CB8AC3E}">
        <p14:creationId xmlns:p14="http://schemas.microsoft.com/office/powerpoint/2010/main" val="114160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210513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Thinking – Advanced Skills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12574" y="1367905"/>
            <a:ext cx="7581291" cy="4030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Understand how the behavior of a system changes with time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Indentify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feedback processes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positive and negative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to help understand system behavior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Identify inputs and flow relationships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Recognize delays and understand their impact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Identify nonlinearities (complex mathematical relationships)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Recognize the limitations of your models, mental and physical</a:t>
            </a:r>
          </a:p>
        </p:txBody>
      </p:sp>
    </p:spTree>
    <p:extLst>
      <p:ext uri="{BB962C8B-B14F-4D97-AF65-F5344CB8AC3E}">
        <p14:creationId xmlns:p14="http://schemas.microsoft.com/office/powerpoint/2010/main" val="235927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210513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Feedback Control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AD8FE-A1FD-7CAD-D37B-B61129419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7" y="2167095"/>
            <a:ext cx="11161905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7AE9461E-C275-326A-EA93-8D2868192385}"/>
              </a:ext>
            </a:extLst>
          </p:cNvPr>
          <p:cNvSpPr/>
          <p:nvPr/>
        </p:nvSpPr>
        <p:spPr>
          <a:xfrm>
            <a:off x="4883293" y="3180597"/>
            <a:ext cx="817124" cy="3693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210513"/>
            <a:ext cx="9385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Feedback Control Loop</a:t>
            </a:r>
          </a:p>
          <a:p>
            <a:pPr lvl="0"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it do?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00FC0A-39C1-5228-3888-94D29E492F35}"/>
              </a:ext>
            </a:extLst>
          </p:cNvPr>
          <p:cNvSpPr/>
          <p:nvPr/>
        </p:nvSpPr>
        <p:spPr>
          <a:xfrm>
            <a:off x="4306119" y="3000375"/>
            <a:ext cx="39052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A1C4-7301-5A28-0C1A-E5C048FA8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11" y="2350465"/>
            <a:ext cx="4418558" cy="3220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FFB5BF-7DDA-4B23-9DCA-E75B4DDC3A46}"/>
              </a:ext>
            </a:extLst>
          </p:cNvPr>
          <p:cNvSpPr txBox="1"/>
          <p:nvPr/>
        </p:nvSpPr>
        <p:spPr>
          <a:xfrm>
            <a:off x="2956075" y="1572876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Step Response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4A2D4E-2E1D-1B34-D6E0-79A2B11658AE}"/>
              </a:ext>
            </a:extLst>
          </p:cNvPr>
          <p:cNvCxnSpPr>
            <a:cxnSpLocks/>
          </p:cNvCxnSpPr>
          <p:nvPr/>
        </p:nvCxnSpPr>
        <p:spPr>
          <a:xfrm flipV="1">
            <a:off x="4684921" y="2362187"/>
            <a:ext cx="2237333" cy="726111"/>
          </a:xfrm>
          <a:prstGeom prst="straightConnector1">
            <a:avLst/>
          </a:prstGeom>
          <a:ln w="25400">
            <a:solidFill>
              <a:schemeClr val="accent1"/>
            </a:solidFill>
            <a:tailEnd type="arrow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F82264-84AC-7C62-AD05-ABACF756FD67}"/>
              </a:ext>
            </a:extLst>
          </p:cNvPr>
          <p:cNvSpPr txBox="1"/>
          <p:nvPr/>
        </p:nvSpPr>
        <p:spPr>
          <a:xfrm>
            <a:off x="6922254" y="2181188"/>
            <a:ext cx="2581678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Decreases Overshoot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745BDB-0993-6FE0-E175-4B1856DFFB35}"/>
              </a:ext>
            </a:extLst>
          </p:cNvPr>
          <p:cNvCxnSpPr>
            <a:cxnSpLocks/>
          </p:cNvCxnSpPr>
          <p:nvPr/>
        </p:nvCxnSpPr>
        <p:spPr>
          <a:xfrm flipV="1">
            <a:off x="5640909" y="2908570"/>
            <a:ext cx="1281345" cy="355948"/>
          </a:xfrm>
          <a:prstGeom prst="straightConnector1">
            <a:avLst/>
          </a:prstGeom>
          <a:ln w="28575">
            <a:solidFill>
              <a:schemeClr val="accent1"/>
            </a:solidFill>
            <a:tailEnd type="arrow" w="lg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2530CF-3402-840F-65F8-7BC5F01EE990}"/>
              </a:ext>
            </a:extLst>
          </p:cNvPr>
          <p:cNvSpPr txBox="1"/>
          <p:nvPr/>
        </p:nvSpPr>
        <p:spPr>
          <a:xfrm>
            <a:off x="6922254" y="2751877"/>
            <a:ext cx="2581678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Decreases Rippling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E4F00-1680-8C45-46EC-E58232BC76BA}"/>
              </a:ext>
            </a:extLst>
          </p:cNvPr>
          <p:cNvSpPr txBox="1"/>
          <p:nvPr/>
        </p:nvSpPr>
        <p:spPr>
          <a:xfrm>
            <a:off x="6922254" y="4949480"/>
            <a:ext cx="2581678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Settling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AD484E-7161-7B50-E9E5-6BDE67A34EE1}"/>
              </a:ext>
            </a:extLst>
          </p:cNvPr>
          <p:cNvSpPr txBox="1"/>
          <p:nvPr/>
        </p:nvSpPr>
        <p:spPr>
          <a:xfrm>
            <a:off x="6922254" y="3516758"/>
            <a:ext cx="2581678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Error Band</a:t>
            </a:r>
          </a:p>
        </p:txBody>
      </p:sp>
    </p:spTree>
    <p:extLst>
      <p:ext uri="{BB962C8B-B14F-4D97-AF65-F5344CB8AC3E}">
        <p14:creationId xmlns:p14="http://schemas.microsoft.com/office/powerpoint/2010/main" val="352744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5853</TotalTime>
  <Words>98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</dc:creator>
  <cp:lastModifiedBy>Mcfall, Bruce (mcfallbd)</cp:lastModifiedBy>
  <cp:revision>290</cp:revision>
  <dcterms:created xsi:type="dcterms:W3CDTF">2020-08-20T17:03:11Z</dcterms:created>
  <dcterms:modified xsi:type="dcterms:W3CDTF">2025-01-26T18:05:50Z</dcterms:modified>
</cp:coreProperties>
</file>