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98" r:id="rId3"/>
    <p:sldId id="265" r:id="rId4"/>
    <p:sldId id="319" r:id="rId5"/>
    <p:sldId id="322" r:id="rId6"/>
    <p:sldId id="324" r:id="rId7"/>
    <p:sldId id="323" r:id="rId8"/>
    <p:sldId id="320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E00122"/>
    <a:srgbClr val="F53C29"/>
    <a:srgbClr val="FD3D42"/>
    <a:srgbClr val="FB7365"/>
    <a:srgbClr val="F81F08"/>
    <a:srgbClr val="B3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A3DD-88D1-4069-A5D7-9F983856D8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1Rx6AXhF31I&amp;list=PLB968815D7BB78F9C&amp;index=6" TargetMode="External"/><Relationship Id="rId3" Type="http://schemas.openxmlformats.org/officeDocument/2006/relationships/hyperlink" Target="https://www.youtube.com/watch?v=ZHNlKyYzrPE&amp;list=PLB968815D7BB78F9C&amp;index=1" TargetMode="External"/><Relationship Id="rId7" Type="http://schemas.openxmlformats.org/officeDocument/2006/relationships/hyperlink" Target="https://www.youtube.com/watch?v=HtjgeoJc4zA&amp;list=PLB968815D7BB78F9C&amp;index=5" TargetMode="External"/><Relationship Id="rId12" Type="http://schemas.openxmlformats.org/officeDocument/2006/relationships/hyperlink" Target="https://www.youtube.com/watch?v=hnx9WI2D9zU&amp;list=PLB968815D7BB78F9C&amp;index=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zr2qqv1F4kk&amp;list=PLB968815D7BB78F9C&amp;index=4" TargetMode="External"/><Relationship Id="rId11" Type="http://schemas.openxmlformats.org/officeDocument/2006/relationships/hyperlink" Target="https://www.youtube.com/watch?v=cgS3u0nupfs&amp;list=PLB968815D7BB78F9C&amp;index=9" TargetMode="External"/><Relationship Id="rId5" Type="http://schemas.openxmlformats.org/officeDocument/2006/relationships/hyperlink" Target="https://www.youtube.com/watch?v=dvShgNdY_GE&amp;list=PLB968815D7BB78F9C&amp;index=3" TargetMode="External"/><Relationship Id="rId10" Type="http://schemas.openxmlformats.org/officeDocument/2006/relationships/hyperlink" Target="https://www.youtube.com/watch?v=_GlQ1riWjPc&amp;list=PLB968815D7BB78F9C&amp;index=8" TargetMode="External"/><Relationship Id="rId4" Type="http://schemas.openxmlformats.org/officeDocument/2006/relationships/hyperlink" Target="https://www.youtube.com/watch?v=PqxStfwjQoQ&amp;list=PLB968815D7BB78F9C&amp;index=2" TargetMode="External"/><Relationship Id="rId9" Type="http://schemas.openxmlformats.org/officeDocument/2006/relationships/hyperlink" Target="https://www.youtube.com/watch?v=p-6w7x45Cs0&amp;list=PLB968815D7BB78F9C&amp;index=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09" y="1034822"/>
            <a:ext cx="582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Technical Design Thinking II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Spring 2025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19" y="1227016"/>
            <a:ext cx="3724795" cy="3924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94921" y="2516606"/>
            <a:ext cx="592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Algorithms &amp; LabVIEW Basics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8640" y="4290097"/>
            <a:ext cx="246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Dr. Bruce McFall</a:t>
            </a:r>
          </a:p>
        </p:txBody>
      </p:sp>
    </p:spTree>
    <p:extLst>
      <p:ext uri="{BB962C8B-B14F-4D97-AF65-F5344CB8AC3E}">
        <p14:creationId xmlns:p14="http://schemas.microsoft.com/office/powerpoint/2010/main" val="114160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2435" y="1313474"/>
            <a:ext cx="6907129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en-US" sz="2200" i="1" u="sng" dirty="0">
                <a:latin typeface="Arial" pitchFamily="34" charset="0"/>
                <a:cs typeface="Arial" pitchFamily="34" charset="0"/>
              </a:rPr>
              <a:t>A procedure for solving a problem in a FINITE number of steps</a:t>
            </a:r>
          </a:p>
          <a:p>
            <a:pPr algn="ctr">
              <a:spcBef>
                <a:spcPct val="30000"/>
              </a:spcBef>
              <a:defRPr/>
            </a:pPr>
            <a:endParaRPr lang="en-US" sz="800" u="sng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Typically contains five </a:t>
            </a:r>
            <a:r>
              <a:rPr lang="en-US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major types of instructions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 err="1">
                <a:latin typeface="Arial" pitchFamily="34" charset="0"/>
                <a:cs typeface="Arial" pitchFamily="34" charset="0"/>
              </a:rPr>
              <a:t>Input/Output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Activities or Mathematical Operations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Binary Decisions (Yes/No)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Repetition (Loops) </a:t>
            </a:r>
          </a:p>
          <a:p>
            <a:pPr lvl="2">
              <a:spcBef>
                <a:spcPts val="600"/>
              </a:spcBef>
              <a:defRPr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Accumulation/Storage</a:t>
            </a:r>
          </a:p>
          <a:p>
            <a:pPr marL="342900" indent="-34290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Algorithms can be described by:</a:t>
            </a:r>
          </a:p>
          <a:p>
            <a:pPr lvl="2">
              <a:spcBef>
                <a:spcPct val="30000"/>
              </a:spcBef>
              <a:defRPr/>
            </a:pPr>
            <a:r>
              <a:rPr lang="en-US" altLang="en-US" b="1" i="1" dirty="0">
                <a:latin typeface="Arial" pitchFamily="34" charset="0"/>
                <a:cs typeface="Arial" pitchFamily="34" charset="0"/>
              </a:rPr>
              <a:t>Textual Descriptions </a:t>
            </a:r>
            <a:r>
              <a:rPr lang="en-US" altLang="en-US" b="1" i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(Highly Recommended)</a:t>
            </a:r>
          </a:p>
          <a:p>
            <a:pPr lvl="2">
              <a:spcBef>
                <a:spcPct val="30000"/>
              </a:spcBef>
              <a:defRPr/>
            </a:pPr>
            <a:r>
              <a:rPr lang="en-US" altLang="en-US" b="1" i="1" dirty="0">
                <a:latin typeface="Arial" pitchFamily="34" charset="0"/>
                <a:cs typeface="Arial" pitchFamily="34" charset="0"/>
              </a:rPr>
              <a:t>Flowcharts </a:t>
            </a:r>
            <a:r>
              <a:rPr lang="en-US" altLang="en-US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(not recommended – academic world)</a:t>
            </a:r>
          </a:p>
        </p:txBody>
      </p:sp>
    </p:spTree>
    <p:extLst>
      <p:ext uri="{BB962C8B-B14F-4D97-AF65-F5344CB8AC3E}">
        <p14:creationId xmlns:p14="http://schemas.microsoft.com/office/powerpoint/2010/main" val="321764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D57815-B20A-C2FB-F3D0-3D44CDD83707}"/>
              </a:ext>
            </a:extLst>
          </p:cNvPr>
          <p:cNvSpPr/>
          <p:nvPr/>
        </p:nvSpPr>
        <p:spPr>
          <a:xfrm>
            <a:off x="2867025" y="3886200"/>
            <a:ext cx="6334125" cy="1933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– Textual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8133" y="1230190"/>
            <a:ext cx="8195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The first step in detailing a problem/algorithm is a textual description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the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natural first step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anyone when looking at a problem/algorithm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to break the problem down using textual descriptions of functional / process steps until you get to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3403" y="5239952"/>
            <a:ext cx="594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Think Before You Do Anything!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5EF95-AB4B-47EB-5718-D28BF7E9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39" y="4005187"/>
            <a:ext cx="56292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181638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1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you don’t want </a:t>
            </a:r>
            <a:r>
              <a:rPr kumimoji="0" lang="en-US" sz="2800" i="1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when using</a:t>
            </a: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LabVIEW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EB881-E5CA-7A1C-11BA-2674057B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846630"/>
            <a:ext cx="8963025" cy="50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181638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1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Well Structured and Well Commented Software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C3092B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15E80-7E03-D1C8-AED7-C5D79BB94F70}"/>
              </a:ext>
            </a:extLst>
          </p:cNvPr>
          <p:cNvSpPr txBox="1"/>
          <p:nvPr/>
        </p:nvSpPr>
        <p:spPr>
          <a:xfrm>
            <a:off x="2800553" y="997107"/>
            <a:ext cx="6590894" cy="4863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you avoid the previous LabVIEW disaster in particular? In fact avoid it with Software in general?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Decomposition</a:t>
            </a:r>
          </a:p>
          <a:p>
            <a:pPr algn="ctr"/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Provides Structure &amp; Comments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Architecture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 3 Architecture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Motors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 Architecture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Motors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327134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181638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1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Well Structured and Well Commented Software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C3092B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15E80-7E03-D1C8-AED7-C5D79BB94F70}"/>
              </a:ext>
            </a:extLst>
          </p:cNvPr>
          <p:cNvSpPr txBox="1"/>
          <p:nvPr/>
        </p:nvSpPr>
        <p:spPr>
          <a:xfrm>
            <a:off x="2800553" y="1483702"/>
            <a:ext cx="659089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Decomposition – Continued</a:t>
            </a:r>
          </a:p>
          <a:p>
            <a:pPr algn="ctr"/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Provides Structure &amp; Comments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Architecture – continued</a:t>
            </a:r>
          </a:p>
          <a:p>
            <a:pPr lvl="5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Architecture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Motors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 Following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be continued for each team</a:t>
            </a:r>
          </a:p>
        </p:txBody>
      </p:sp>
    </p:spTree>
    <p:extLst>
      <p:ext uri="{BB962C8B-B14F-4D97-AF65-F5344CB8AC3E}">
        <p14:creationId xmlns:p14="http://schemas.microsoft.com/office/powerpoint/2010/main" val="345421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181638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1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Well Structured and Well Commented Software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C3092B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15E80-7E03-D1C8-AED7-C5D79BB94F70}"/>
              </a:ext>
            </a:extLst>
          </p:cNvPr>
          <p:cNvSpPr txBox="1"/>
          <p:nvPr/>
        </p:nvSpPr>
        <p:spPr>
          <a:xfrm>
            <a:off x="2800553" y="1014397"/>
            <a:ext cx="65908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Decomposition</a:t>
            </a:r>
          </a:p>
          <a:p>
            <a:pPr algn="ctr"/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“what it does” not “how”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information, don’t repeat info from the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subVI’s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 information to the “Description”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expected for the input/output(s) – if the inputs/outputs don’t have descriptive enough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possible error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algorithms if they are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putting comments in the diagram, don’t overlay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7A8DB-389E-B125-841E-464890F87E85}"/>
              </a:ext>
            </a:extLst>
          </p:cNvPr>
          <p:cNvSpPr txBox="1"/>
          <p:nvPr/>
        </p:nvSpPr>
        <p:spPr>
          <a:xfrm>
            <a:off x="1838701" y="4677276"/>
            <a:ext cx="853866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Now, using this basic information and the initial parts of the System Architecture, complete a total Functional Decomposition of the project using the desired comment structure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LabVIEW – Short Introductions for Basic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899A2-E65D-0A50-D528-0AF1939FCE23}"/>
              </a:ext>
            </a:extLst>
          </p:cNvPr>
          <p:cNvSpPr txBox="1"/>
          <p:nvPr/>
        </p:nvSpPr>
        <p:spPr>
          <a:xfrm>
            <a:off x="4165600" y="1596439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 your first LabVIEW program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BB48D-5775-7679-4482-F6698C1CF6EC}"/>
              </a:ext>
            </a:extLst>
          </p:cNvPr>
          <p:cNvSpPr txBox="1"/>
          <p:nvPr/>
        </p:nvSpPr>
        <p:spPr>
          <a:xfrm>
            <a:off x="4177631" y="1965771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Flow Programming Basics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F58BC-145F-F043-0795-0B555F783F7B}"/>
              </a:ext>
            </a:extLst>
          </p:cNvPr>
          <p:cNvSpPr txBox="1"/>
          <p:nvPr/>
        </p:nvSpPr>
        <p:spPr>
          <a:xfrm>
            <a:off x="4177631" y="2333171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abVIEW Data Types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40D74-59D0-104F-9921-21C79B3EBBF8}"/>
              </a:ext>
            </a:extLst>
          </p:cNvPr>
          <p:cNvSpPr txBox="1"/>
          <p:nvPr/>
        </p:nvSpPr>
        <p:spPr>
          <a:xfrm>
            <a:off x="4177631" y="2703170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SubVI’s in LabVIEW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72ADE-88DC-7789-1465-D8E1284E9346}"/>
              </a:ext>
            </a:extLst>
          </p:cNvPr>
          <p:cNvSpPr txBox="1"/>
          <p:nvPr/>
        </p:nvSpPr>
        <p:spPr>
          <a:xfrm>
            <a:off x="4165600" y="3071568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Charts &amp; Graphs in LabVIEW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E1DF9F-8ACE-23FC-D3A3-7BD5094CA345}"/>
              </a:ext>
            </a:extLst>
          </p:cNvPr>
          <p:cNvSpPr txBox="1"/>
          <p:nvPr/>
        </p:nvSpPr>
        <p:spPr>
          <a:xfrm>
            <a:off x="4165600" y="3438968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Debugging Tools in LabVIEW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3267B-F0FE-531E-6AA1-59FCA7D823A3}"/>
              </a:ext>
            </a:extLst>
          </p:cNvPr>
          <p:cNvSpPr txBox="1"/>
          <p:nvPr/>
        </p:nvSpPr>
        <p:spPr>
          <a:xfrm>
            <a:off x="4165600" y="3810097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the Tools Palette in LabVIEW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119BA-3AEC-82C4-0329-D399E04ADD8E}"/>
              </a:ext>
            </a:extLst>
          </p:cNvPr>
          <p:cNvSpPr txBox="1"/>
          <p:nvPr/>
        </p:nvSpPr>
        <p:spPr>
          <a:xfrm>
            <a:off x="4165600" y="4186905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Arrays in LabVIEW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32802-396A-1F9A-A88C-8F707B1BDC20}"/>
              </a:ext>
            </a:extLst>
          </p:cNvPr>
          <p:cNvSpPr txBox="1"/>
          <p:nvPr/>
        </p:nvSpPr>
        <p:spPr>
          <a:xfrm>
            <a:off x="4165600" y="4554305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LabVIEW Case Structures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208F2-6108-C1BD-2132-2525FFC028A2}"/>
              </a:ext>
            </a:extLst>
          </p:cNvPr>
          <p:cNvSpPr txBox="1"/>
          <p:nvPr/>
        </p:nvSpPr>
        <p:spPr>
          <a:xfrm>
            <a:off x="4165600" y="4921705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Loops in LabVIEW</a:t>
            </a:r>
            <a:endParaRPr lang="en-US" sz="16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6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LabVIEW Tips &amp; Tricks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F7F66-6D95-DE1D-9AB4-49AEFC0F5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09" y="1358090"/>
            <a:ext cx="6613181" cy="41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3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9397</TotalTime>
  <Words>387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Mcfall, Bruce (mcfallbd)</cp:lastModifiedBy>
  <cp:revision>423</cp:revision>
  <dcterms:created xsi:type="dcterms:W3CDTF">2020-08-20T17:03:11Z</dcterms:created>
  <dcterms:modified xsi:type="dcterms:W3CDTF">2025-02-01T00:41:33Z</dcterms:modified>
</cp:coreProperties>
</file>