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12" r:id="rId3"/>
    <p:sldId id="411" r:id="rId4"/>
    <p:sldId id="414" r:id="rId5"/>
    <p:sldId id="416" r:id="rId6"/>
    <p:sldId id="417" r:id="rId7"/>
    <p:sldId id="413" r:id="rId8"/>
    <p:sldId id="415" r:id="rId9"/>
    <p:sldId id="418" r:id="rId10"/>
    <p:sldId id="419" r:id="rId11"/>
    <p:sldId id="4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693048-0691-4866-A7AF-E64B07E18F97}" v="1" dt="2025-02-10T18:59:47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ipo" userId="5a82b2b327e6e653" providerId="LiveId" clId="{4A81F9D7-8AC0-413F-8ED0-F4602999768E}"/>
    <pc:docChg chg="undo custSel addSld delSld modSld">
      <pc:chgData name="Andrew Pipo" userId="5a82b2b327e6e653" providerId="LiveId" clId="{4A81F9D7-8AC0-413F-8ED0-F4602999768E}" dt="2024-10-09T21:49:09.210" v="2659"/>
      <pc:docMkLst>
        <pc:docMk/>
      </pc:docMkLst>
      <pc:sldChg chg="add">
        <pc:chgData name="Andrew Pipo" userId="5a82b2b327e6e653" providerId="LiveId" clId="{4A81F9D7-8AC0-413F-8ED0-F4602999768E}" dt="2024-10-09T21:49:09.210" v="2659"/>
        <pc:sldMkLst>
          <pc:docMk/>
          <pc:sldMk cId="1141605912" sldId="256"/>
        </pc:sldMkLst>
      </pc:sldChg>
      <pc:sldChg chg="add">
        <pc:chgData name="Andrew Pipo" userId="5a82b2b327e6e653" providerId="LiveId" clId="{4A81F9D7-8AC0-413F-8ED0-F4602999768E}" dt="2024-10-09T21:48:39.875" v="2656"/>
        <pc:sldMkLst>
          <pc:docMk/>
          <pc:sldMk cId="3541728717" sldId="311"/>
        </pc:sldMkLst>
      </pc:sldChg>
      <pc:sldChg chg="add">
        <pc:chgData name="Andrew Pipo" userId="5a82b2b327e6e653" providerId="LiveId" clId="{4A81F9D7-8AC0-413F-8ED0-F4602999768E}" dt="2024-10-09T21:48:39.875" v="2656"/>
        <pc:sldMkLst>
          <pc:docMk/>
          <pc:sldMk cId="4207650406" sldId="323"/>
        </pc:sldMkLst>
      </pc:sldChg>
      <pc:sldChg chg="add">
        <pc:chgData name="Andrew Pipo" userId="5a82b2b327e6e653" providerId="LiveId" clId="{4A81F9D7-8AC0-413F-8ED0-F4602999768E}" dt="2024-10-09T16:44:45.286" v="2655"/>
        <pc:sldMkLst>
          <pc:docMk/>
          <pc:sldMk cId="2398616990" sldId="402"/>
        </pc:sldMkLst>
      </pc:sldChg>
      <pc:sldChg chg="addSp delSp modSp add mod">
        <pc:chgData name="Andrew Pipo" userId="5a82b2b327e6e653" providerId="LiveId" clId="{4A81F9D7-8AC0-413F-8ED0-F4602999768E}" dt="2024-10-09T16:42:54.193" v="2653" actId="26606"/>
        <pc:sldMkLst>
          <pc:docMk/>
          <pc:sldMk cId="2580546511" sldId="411"/>
        </pc:sldMkLst>
      </pc:sldChg>
      <pc:sldChg chg="modSp mod">
        <pc:chgData name="Andrew Pipo" userId="5a82b2b327e6e653" providerId="LiveId" clId="{4A81F9D7-8AC0-413F-8ED0-F4602999768E}" dt="2024-10-09T15:03:32.269" v="36" actId="20577"/>
        <pc:sldMkLst>
          <pc:docMk/>
          <pc:sldMk cId="2874773830" sldId="412"/>
        </pc:sldMkLst>
      </pc:sldChg>
      <pc:sldChg chg="addSp delSp modSp new mod modClrScheme chgLayout">
        <pc:chgData name="Andrew Pipo" userId="5a82b2b327e6e653" providerId="LiveId" clId="{4A81F9D7-8AC0-413F-8ED0-F4602999768E}" dt="2024-10-09T16:41:45.706" v="2641" actId="26606"/>
        <pc:sldMkLst>
          <pc:docMk/>
          <pc:sldMk cId="2057319007" sldId="413"/>
        </pc:sldMkLst>
      </pc:sldChg>
      <pc:sldChg chg="addSp delSp modSp new mod">
        <pc:chgData name="Andrew Pipo" userId="5a82b2b327e6e653" providerId="LiveId" clId="{4A81F9D7-8AC0-413F-8ED0-F4602999768E}" dt="2024-10-09T16:42:44.707" v="2652" actId="26606"/>
        <pc:sldMkLst>
          <pc:docMk/>
          <pc:sldMk cId="803431282" sldId="414"/>
        </pc:sldMkLst>
      </pc:sldChg>
      <pc:sldChg chg="modSp new mod modClrScheme chgLayout">
        <pc:chgData name="Andrew Pipo" userId="5a82b2b327e6e653" providerId="LiveId" clId="{4A81F9D7-8AC0-413F-8ED0-F4602999768E}" dt="2024-10-09T16:41:42.128" v="2640" actId="26606"/>
        <pc:sldMkLst>
          <pc:docMk/>
          <pc:sldMk cId="3623455415" sldId="415"/>
        </pc:sldMkLst>
      </pc:sldChg>
      <pc:sldChg chg="addSp delSp modSp add mod">
        <pc:chgData name="Andrew Pipo" userId="5a82b2b327e6e653" providerId="LiveId" clId="{4A81F9D7-8AC0-413F-8ED0-F4602999768E}" dt="2024-10-09T16:42:36.672" v="2651" actId="26606"/>
        <pc:sldMkLst>
          <pc:docMk/>
          <pc:sldMk cId="2545299154" sldId="416"/>
        </pc:sldMkLst>
      </pc:sldChg>
      <pc:sldChg chg="addSp delSp modSp new mod">
        <pc:chgData name="Andrew Pipo" userId="5a82b2b327e6e653" providerId="LiveId" clId="{4A81F9D7-8AC0-413F-8ED0-F4602999768E}" dt="2024-10-09T16:42:29.898" v="2650" actId="26606"/>
        <pc:sldMkLst>
          <pc:docMk/>
          <pc:sldMk cId="901547901" sldId="417"/>
        </pc:sldMkLst>
      </pc:sldChg>
      <pc:sldChg chg="modSp add del mod">
        <pc:chgData name="Andrew Pipo" userId="5a82b2b327e6e653" providerId="LiveId" clId="{4A81F9D7-8AC0-413F-8ED0-F4602999768E}" dt="2024-10-09T15:16:42.750" v="1369" actId="47"/>
        <pc:sldMkLst>
          <pc:docMk/>
          <pc:sldMk cId="4209583412" sldId="417"/>
        </pc:sldMkLst>
      </pc:sldChg>
      <pc:sldChg chg="modSp add mod modClrScheme chgLayout">
        <pc:chgData name="Andrew Pipo" userId="5a82b2b327e6e653" providerId="LiveId" clId="{4A81F9D7-8AC0-413F-8ED0-F4602999768E}" dt="2024-10-09T16:41:35.720" v="2639" actId="20577"/>
        <pc:sldMkLst>
          <pc:docMk/>
          <pc:sldMk cId="3877095316" sldId="418"/>
        </pc:sldMkLst>
      </pc:sldChg>
      <pc:sldChg chg="addSp delSp modSp add mod modClrScheme chgLayout">
        <pc:chgData name="Andrew Pipo" userId="5a82b2b327e6e653" providerId="LiveId" clId="{4A81F9D7-8AC0-413F-8ED0-F4602999768E}" dt="2024-10-09T16:41:55.183" v="2644" actId="26606"/>
        <pc:sldMkLst>
          <pc:docMk/>
          <pc:sldMk cId="1965314252" sldId="419"/>
        </pc:sldMkLst>
      </pc:sldChg>
      <pc:sldChg chg="addSp delSp modSp add mod modClrScheme chgLayout">
        <pc:chgData name="Andrew Pipo" userId="5a82b2b327e6e653" providerId="LiveId" clId="{4A81F9D7-8AC0-413F-8ED0-F4602999768E}" dt="2024-10-09T16:43:10.160" v="2654" actId="26606"/>
        <pc:sldMkLst>
          <pc:docMk/>
          <pc:sldMk cId="503220038" sldId="420"/>
        </pc:sldMkLst>
      </pc:sldChg>
      <pc:sldChg chg="add del">
        <pc:chgData name="Andrew Pipo" userId="5a82b2b327e6e653" providerId="LiveId" clId="{4A81F9D7-8AC0-413F-8ED0-F4602999768E}" dt="2024-10-09T21:49:02.660" v="2658"/>
        <pc:sldMkLst>
          <pc:docMk/>
          <pc:sldMk cId="1286532457" sldId="421"/>
        </pc:sldMkLst>
      </pc:sldChg>
      <pc:sldChg chg="add del">
        <pc:chgData name="Andrew Pipo" userId="5a82b2b327e6e653" providerId="LiveId" clId="{4A81F9D7-8AC0-413F-8ED0-F4602999768E}" dt="2024-10-09T21:49:02.660" v="2658"/>
        <pc:sldMkLst>
          <pc:docMk/>
          <pc:sldMk cId="908770156" sldId="422"/>
        </pc:sldMkLst>
      </pc:sldChg>
    </pc:docChg>
  </pc:docChgLst>
  <pc:docChgLst>
    <pc:chgData name="Andrew Pipo" userId="5a82b2b327e6e653" providerId="LiveId" clId="{C8693048-0691-4866-A7AF-E64B07E18F97}"/>
    <pc:docChg chg="undo custSel addSld delSld modSld sldOrd">
      <pc:chgData name="Andrew Pipo" userId="5a82b2b327e6e653" providerId="LiveId" clId="{C8693048-0691-4866-A7AF-E64B07E18F97}" dt="2025-02-10T19:04:31.764" v="656" actId="47"/>
      <pc:docMkLst>
        <pc:docMk/>
      </pc:docMkLst>
      <pc:sldChg chg="del">
        <pc:chgData name="Andrew Pipo" userId="5a82b2b327e6e653" providerId="LiveId" clId="{C8693048-0691-4866-A7AF-E64B07E18F97}" dt="2025-02-10T18:57:32.159" v="0" actId="47"/>
        <pc:sldMkLst>
          <pc:docMk/>
          <pc:sldMk cId="1141605912" sldId="256"/>
        </pc:sldMkLst>
      </pc:sldChg>
      <pc:sldChg chg="del">
        <pc:chgData name="Andrew Pipo" userId="5a82b2b327e6e653" providerId="LiveId" clId="{C8693048-0691-4866-A7AF-E64B07E18F97}" dt="2025-02-10T18:57:32.159" v="0" actId="47"/>
        <pc:sldMkLst>
          <pc:docMk/>
          <pc:sldMk cId="3541728717" sldId="311"/>
        </pc:sldMkLst>
      </pc:sldChg>
      <pc:sldChg chg="del">
        <pc:chgData name="Andrew Pipo" userId="5a82b2b327e6e653" providerId="LiveId" clId="{C8693048-0691-4866-A7AF-E64B07E18F97}" dt="2025-02-10T18:57:32.159" v="0" actId="47"/>
        <pc:sldMkLst>
          <pc:docMk/>
          <pc:sldMk cId="4207650406" sldId="323"/>
        </pc:sldMkLst>
      </pc:sldChg>
      <pc:sldChg chg="del">
        <pc:chgData name="Andrew Pipo" userId="5a82b2b327e6e653" providerId="LiveId" clId="{C8693048-0691-4866-A7AF-E64B07E18F97}" dt="2025-02-10T18:57:32.159" v="0" actId="47"/>
        <pc:sldMkLst>
          <pc:docMk/>
          <pc:sldMk cId="2398616990" sldId="402"/>
        </pc:sldMkLst>
      </pc:sldChg>
      <pc:sldChg chg="modSp mod">
        <pc:chgData name="Andrew Pipo" userId="5a82b2b327e6e653" providerId="LiveId" clId="{C8693048-0691-4866-A7AF-E64B07E18F97}" dt="2025-02-10T18:57:45.653" v="47" actId="20577"/>
        <pc:sldMkLst>
          <pc:docMk/>
          <pc:sldMk cId="2874773830" sldId="412"/>
        </pc:sldMkLst>
        <pc:spChg chg="mod">
          <ac:chgData name="Andrew Pipo" userId="5a82b2b327e6e653" providerId="LiveId" clId="{C8693048-0691-4866-A7AF-E64B07E18F97}" dt="2025-02-10T18:57:45.653" v="47" actId="20577"/>
          <ac:spMkLst>
            <pc:docMk/>
            <pc:sldMk cId="2874773830" sldId="412"/>
            <ac:spMk id="3" creationId="{694009E3-7C82-A1FF-AD60-4C2B385E99D6}"/>
          </ac:spMkLst>
        </pc:spChg>
      </pc:sldChg>
      <pc:sldChg chg="modSp new del mod ord">
        <pc:chgData name="Andrew Pipo" userId="5a82b2b327e6e653" providerId="LiveId" clId="{C8693048-0691-4866-A7AF-E64B07E18F97}" dt="2025-02-10T19:04:31.764" v="656" actId="47"/>
        <pc:sldMkLst>
          <pc:docMk/>
          <pc:sldMk cId="1204450777" sldId="421"/>
        </pc:sldMkLst>
        <pc:spChg chg="mod">
          <ac:chgData name="Andrew Pipo" userId="5a82b2b327e6e653" providerId="LiveId" clId="{C8693048-0691-4866-A7AF-E64B07E18F97}" dt="2025-02-10T19:02:12.119" v="167" actId="20577"/>
          <ac:spMkLst>
            <pc:docMk/>
            <pc:sldMk cId="1204450777" sldId="421"/>
            <ac:spMk id="2" creationId="{05341443-9360-C33B-BB5D-ADB982A79BAA}"/>
          </ac:spMkLst>
        </pc:spChg>
        <pc:spChg chg="mod">
          <ac:chgData name="Andrew Pipo" userId="5a82b2b327e6e653" providerId="LiveId" clId="{C8693048-0691-4866-A7AF-E64B07E18F97}" dt="2025-02-10T19:04:26.598" v="655" actId="20577"/>
          <ac:spMkLst>
            <pc:docMk/>
            <pc:sldMk cId="1204450777" sldId="421"/>
            <ac:spMk id="3" creationId="{6DBE868D-F415-25DA-C03C-3DED861D039A}"/>
          </ac:spMkLst>
        </pc:spChg>
      </pc:sldChg>
      <pc:sldChg chg="modSp add del mod">
        <pc:chgData name="Andrew Pipo" userId="5a82b2b327e6e653" providerId="LiveId" clId="{C8693048-0691-4866-A7AF-E64B07E18F97}" dt="2025-02-10T19:01:41.214" v="72" actId="47"/>
        <pc:sldMkLst>
          <pc:docMk/>
          <pc:sldMk cId="2219159774" sldId="421"/>
        </pc:sldMkLst>
        <pc:spChg chg="mod">
          <ac:chgData name="Andrew Pipo" userId="5a82b2b327e6e653" providerId="LiveId" clId="{C8693048-0691-4866-A7AF-E64B07E18F97}" dt="2025-02-10T19:00:05.650" v="71" actId="20577"/>
          <ac:spMkLst>
            <pc:docMk/>
            <pc:sldMk cId="2219159774" sldId="421"/>
            <ac:spMk id="2" creationId="{0353B089-79FA-D31D-5E38-77C47AC22659}"/>
          </ac:spMkLst>
        </pc:spChg>
        <pc:spChg chg="mod">
          <ac:chgData name="Andrew Pipo" userId="5a82b2b327e6e653" providerId="LiveId" clId="{C8693048-0691-4866-A7AF-E64B07E18F97}" dt="2025-02-10T18:59:53.199" v="49" actId="20577"/>
          <ac:spMkLst>
            <pc:docMk/>
            <pc:sldMk cId="2219159774" sldId="421"/>
            <ac:spMk id="3" creationId="{00B1415D-751C-51EA-47DC-A02A95DE9BB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6.png"/><Relationship Id="rId7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AC8DCC-3DB3-46C4-8F6B-46117722134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502E6E1-5D01-44FA-A1B3-E3F4A6CCB5EF}">
      <dgm:prSet/>
      <dgm:spPr/>
      <dgm:t>
        <a:bodyPr/>
        <a:lstStyle/>
        <a:p>
          <a:r>
            <a:rPr lang="en-US"/>
            <a:t>A system that tracks changes to files over a period of time</a:t>
          </a:r>
        </a:p>
      </dgm:t>
    </dgm:pt>
    <dgm:pt modelId="{5B208824-FEBC-4271-BC7F-8E6A30E9E281}" type="parTrans" cxnId="{F61715D9-8F0E-4781-A6F5-FFF6CFE40DBB}">
      <dgm:prSet/>
      <dgm:spPr/>
      <dgm:t>
        <a:bodyPr/>
        <a:lstStyle/>
        <a:p>
          <a:endParaRPr lang="en-US"/>
        </a:p>
      </dgm:t>
    </dgm:pt>
    <dgm:pt modelId="{AE029915-2B80-40ED-B6D6-B6DF2C7E5B48}" type="sibTrans" cxnId="{F61715D9-8F0E-4781-A6F5-FFF6CFE40DBB}">
      <dgm:prSet/>
      <dgm:spPr/>
      <dgm:t>
        <a:bodyPr/>
        <a:lstStyle/>
        <a:p>
          <a:endParaRPr lang="en-US"/>
        </a:p>
      </dgm:t>
    </dgm:pt>
    <dgm:pt modelId="{D45E432C-1F93-463A-9F8C-1EAD75788A07}">
      <dgm:prSet/>
      <dgm:spPr/>
      <dgm:t>
        <a:bodyPr/>
        <a:lstStyle/>
        <a:p>
          <a:r>
            <a:rPr lang="en-US"/>
            <a:t>Git is a distributed version control system</a:t>
          </a:r>
        </a:p>
      </dgm:t>
    </dgm:pt>
    <dgm:pt modelId="{B1060C2F-7816-4BEC-BDEC-10457490ABD1}" type="parTrans" cxnId="{B304D713-988A-45E3-B8CE-1AF2FE31EFE9}">
      <dgm:prSet/>
      <dgm:spPr/>
      <dgm:t>
        <a:bodyPr/>
        <a:lstStyle/>
        <a:p>
          <a:endParaRPr lang="en-US"/>
        </a:p>
      </dgm:t>
    </dgm:pt>
    <dgm:pt modelId="{C613C50C-D33C-4199-A1A6-3D21724EA2B7}" type="sibTrans" cxnId="{B304D713-988A-45E3-B8CE-1AF2FE31EFE9}">
      <dgm:prSet/>
      <dgm:spPr/>
      <dgm:t>
        <a:bodyPr/>
        <a:lstStyle/>
        <a:p>
          <a:endParaRPr lang="en-US"/>
        </a:p>
      </dgm:t>
    </dgm:pt>
    <dgm:pt modelId="{067C353C-44A1-4A85-BAB1-E57607C0D815}">
      <dgm:prSet/>
      <dgm:spPr/>
      <dgm:t>
        <a:bodyPr/>
        <a:lstStyle/>
        <a:p>
          <a:r>
            <a:rPr lang="en-US"/>
            <a:t>Allows multiple developers to work on the same project while keeping history</a:t>
          </a:r>
        </a:p>
      </dgm:t>
    </dgm:pt>
    <dgm:pt modelId="{C535D303-2D00-4289-ADAF-9237128D4918}" type="parTrans" cxnId="{BD7FC898-9FBD-41A9-B96D-28E8CA5A1F5F}">
      <dgm:prSet/>
      <dgm:spPr/>
      <dgm:t>
        <a:bodyPr/>
        <a:lstStyle/>
        <a:p>
          <a:endParaRPr lang="en-US"/>
        </a:p>
      </dgm:t>
    </dgm:pt>
    <dgm:pt modelId="{6513E2D2-0756-4248-925E-6530176CC464}" type="sibTrans" cxnId="{BD7FC898-9FBD-41A9-B96D-28E8CA5A1F5F}">
      <dgm:prSet/>
      <dgm:spPr/>
      <dgm:t>
        <a:bodyPr/>
        <a:lstStyle/>
        <a:p>
          <a:endParaRPr lang="en-US"/>
        </a:p>
      </dgm:t>
    </dgm:pt>
    <dgm:pt modelId="{BCCD0161-5853-4EE0-8740-BB0402FBCFE7}" type="pres">
      <dgm:prSet presAssocID="{9EAC8DCC-3DB3-46C4-8F6B-461177221342}" presName="root" presStyleCnt="0">
        <dgm:presLayoutVars>
          <dgm:dir/>
          <dgm:resizeHandles val="exact"/>
        </dgm:presLayoutVars>
      </dgm:prSet>
      <dgm:spPr/>
    </dgm:pt>
    <dgm:pt modelId="{CF4C0FE6-F757-48B4-B8D1-DEBE9DE29291}" type="pres">
      <dgm:prSet presAssocID="{2502E6E1-5D01-44FA-A1B3-E3F4A6CCB5EF}" presName="compNode" presStyleCnt="0"/>
      <dgm:spPr/>
    </dgm:pt>
    <dgm:pt modelId="{AB6C87A7-9BBD-4609-8B03-9F6B78272DE9}" type="pres">
      <dgm:prSet presAssocID="{2502E6E1-5D01-44FA-A1B3-E3F4A6CCB5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DA4D16C-B1B6-402A-8FEA-E0069760B67E}" type="pres">
      <dgm:prSet presAssocID="{2502E6E1-5D01-44FA-A1B3-E3F4A6CCB5EF}" presName="spaceRect" presStyleCnt="0"/>
      <dgm:spPr/>
    </dgm:pt>
    <dgm:pt modelId="{59442133-F4FB-4C11-AA17-69626375FC8D}" type="pres">
      <dgm:prSet presAssocID="{2502E6E1-5D01-44FA-A1B3-E3F4A6CCB5EF}" presName="textRect" presStyleLbl="revTx" presStyleIdx="0" presStyleCnt="3">
        <dgm:presLayoutVars>
          <dgm:chMax val="1"/>
          <dgm:chPref val="1"/>
        </dgm:presLayoutVars>
      </dgm:prSet>
      <dgm:spPr/>
    </dgm:pt>
    <dgm:pt modelId="{D58D88B8-CB54-4F95-B54A-CD2C2CBB9B13}" type="pres">
      <dgm:prSet presAssocID="{AE029915-2B80-40ED-B6D6-B6DF2C7E5B48}" presName="sibTrans" presStyleCnt="0"/>
      <dgm:spPr/>
    </dgm:pt>
    <dgm:pt modelId="{D025BC92-D4E2-47B7-87F8-B9FA7752AA46}" type="pres">
      <dgm:prSet presAssocID="{D45E432C-1F93-463A-9F8C-1EAD75788A07}" presName="compNode" presStyleCnt="0"/>
      <dgm:spPr/>
    </dgm:pt>
    <dgm:pt modelId="{AA76F1D9-4C06-4ECC-AAD8-91194A606B8B}" type="pres">
      <dgm:prSet presAssocID="{D45E432C-1F93-463A-9F8C-1EAD75788A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5D9E338-9D49-4C18-A8D6-E4EFB86B82DB}" type="pres">
      <dgm:prSet presAssocID="{D45E432C-1F93-463A-9F8C-1EAD75788A07}" presName="spaceRect" presStyleCnt="0"/>
      <dgm:spPr/>
    </dgm:pt>
    <dgm:pt modelId="{D382FB87-6794-444A-93E0-8AD365E72338}" type="pres">
      <dgm:prSet presAssocID="{D45E432C-1F93-463A-9F8C-1EAD75788A07}" presName="textRect" presStyleLbl="revTx" presStyleIdx="1" presStyleCnt="3">
        <dgm:presLayoutVars>
          <dgm:chMax val="1"/>
          <dgm:chPref val="1"/>
        </dgm:presLayoutVars>
      </dgm:prSet>
      <dgm:spPr/>
    </dgm:pt>
    <dgm:pt modelId="{CE6764EF-8368-4B07-9BA4-AB046F6C57D3}" type="pres">
      <dgm:prSet presAssocID="{C613C50C-D33C-4199-A1A6-3D21724EA2B7}" presName="sibTrans" presStyleCnt="0"/>
      <dgm:spPr/>
    </dgm:pt>
    <dgm:pt modelId="{2EF74238-F675-44FD-9FA6-283F4551259F}" type="pres">
      <dgm:prSet presAssocID="{067C353C-44A1-4A85-BAB1-E57607C0D815}" presName="compNode" presStyleCnt="0"/>
      <dgm:spPr/>
    </dgm:pt>
    <dgm:pt modelId="{1175FAEB-3CF4-4359-9272-CFDFE1E4B821}" type="pres">
      <dgm:prSet presAssocID="{067C353C-44A1-4A85-BAB1-E57607C0D8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F3372AE-170A-4731-8CBB-7940B825E2C3}" type="pres">
      <dgm:prSet presAssocID="{067C353C-44A1-4A85-BAB1-E57607C0D815}" presName="spaceRect" presStyleCnt="0"/>
      <dgm:spPr/>
    </dgm:pt>
    <dgm:pt modelId="{10B6F15D-27CE-428D-9FFE-70599E566720}" type="pres">
      <dgm:prSet presAssocID="{067C353C-44A1-4A85-BAB1-E57607C0D8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04D713-988A-45E3-B8CE-1AF2FE31EFE9}" srcId="{9EAC8DCC-3DB3-46C4-8F6B-461177221342}" destId="{D45E432C-1F93-463A-9F8C-1EAD75788A07}" srcOrd="1" destOrd="0" parTransId="{B1060C2F-7816-4BEC-BDEC-10457490ABD1}" sibTransId="{C613C50C-D33C-4199-A1A6-3D21724EA2B7}"/>
    <dgm:cxn modelId="{9F3F2537-ED59-47EB-8007-671C69B5CB3D}" type="presOf" srcId="{2502E6E1-5D01-44FA-A1B3-E3F4A6CCB5EF}" destId="{59442133-F4FB-4C11-AA17-69626375FC8D}" srcOrd="0" destOrd="0" presId="urn:microsoft.com/office/officeart/2018/2/layout/IconLabelList"/>
    <dgm:cxn modelId="{06293E81-0D88-482E-ADD2-EA646D63198B}" type="presOf" srcId="{D45E432C-1F93-463A-9F8C-1EAD75788A07}" destId="{D382FB87-6794-444A-93E0-8AD365E72338}" srcOrd="0" destOrd="0" presId="urn:microsoft.com/office/officeart/2018/2/layout/IconLabelList"/>
    <dgm:cxn modelId="{BD7FC898-9FBD-41A9-B96D-28E8CA5A1F5F}" srcId="{9EAC8DCC-3DB3-46C4-8F6B-461177221342}" destId="{067C353C-44A1-4A85-BAB1-E57607C0D815}" srcOrd="2" destOrd="0" parTransId="{C535D303-2D00-4289-ADAF-9237128D4918}" sibTransId="{6513E2D2-0756-4248-925E-6530176CC464}"/>
    <dgm:cxn modelId="{F61715D9-8F0E-4781-A6F5-FFF6CFE40DBB}" srcId="{9EAC8DCC-3DB3-46C4-8F6B-461177221342}" destId="{2502E6E1-5D01-44FA-A1B3-E3F4A6CCB5EF}" srcOrd="0" destOrd="0" parTransId="{5B208824-FEBC-4271-BC7F-8E6A30E9E281}" sibTransId="{AE029915-2B80-40ED-B6D6-B6DF2C7E5B48}"/>
    <dgm:cxn modelId="{85F622E8-A602-481D-9AA5-6C012F261470}" type="presOf" srcId="{9EAC8DCC-3DB3-46C4-8F6B-461177221342}" destId="{BCCD0161-5853-4EE0-8740-BB0402FBCFE7}" srcOrd="0" destOrd="0" presId="urn:microsoft.com/office/officeart/2018/2/layout/IconLabelList"/>
    <dgm:cxn modelId="{FFC9B6F8-DF01-4B70-99E0-9B547EEEE008}" type="presOf" srcId="{067C353C-44A1-4A85-BAB1-E57607C0D815}" destId="{10B6F15D-27CE-428D-9FFE-70599E566720}" srcOrd="0" destOrd="0" presId="urn:microsoft.com/office/officeart/2018/2/layout/IconLabelList"/>
    <dgm:cxn modelId="{9EA25B05-9F6A-492A-B90F-AAD9B56908D6}" type="presParOf" srcId="{BCCD0161-5853-4EE0-8740-BB0402FBCFE7}" destId="{CF4C0FE6-F757-48B4-B8D1-DEBE9DE29291}" srcOrd="0" destOrd="0" presId="urn:microsoft.com/office/officeart/2018/2/layout/IconLabelList"/>
    <dgm:cxn modelId="{E9FC07E6-FD79-4259-A53E-C039FE331735}" type="presParOf" srcId="{CF4C0FE6-F757-48B4-B8D1-DEBE9DE29291}" destId="{AB6C87A7-9BBD-4609-8B03-9F6B78272DE9}" srcOrd="0" destOrd="0" presId="urn:microsoft.com/office/officeart/2018/2/layout/IconLabelList"/>
    <dgm:cxn modelId="{4A490CC2-4C69-490D-B7B9-4F65EA90DC84}" type="presParOf" srcId="{CF4C0FE6-F757-48B4-B8D1-DEBE9DE29291}" destId="{7DA4D16C-B1B6-402A-8FEA-E0069760B67E}" srcOrd="1" destOrd="0" presId="urn:microsoft.com/office/officeart/2018/2/layout/IconLabelList"/>
    <dgm:cxn modelId="{58C115A1-2574-46FA-8329-B52B913CE806}" type="presParOf" srcId="{CF4C0FE6-F757-48B4-B8D1-DEBE9DE29291}" destId="{59442133-F4FB-4C11-AA17-69626375FC8D}" srcOrd="2" destOrd="0" presId="urn:microsoft.com/office/officeart/2018/2/layout/IconLabelList"/>
    <dgm:cxn modelId="{760EE17D-EBA4-4436-A167-E16754B1F7DF}" type="presParOf" srcId="{BCCD0161-5853-4EE0-8740-BB0402FBCFE7}" destId="{D58D88B8-CB54-4F95-B54A-CD2C2CBB9B13}" srcOrd="1" destOrd="0" presId="urn:microsoft.com/office/officeart/2018/2/layout/IconLabelList"/>
    <dgm:cxn modelId="{976D1285-EB93-4781-8DA9-B63564E56316}" type="presParOf" srcId="{BCCD0161-5853-4EE0-8740-BB0402FBCFE7}" destId="{D025BC92-D4E2-47B7-87F8-B9FA7752AA46}" srcOrd="2" destOrd="0" presId="urn:microsoft.com/office/officeart/2018/2/layout/IconLabelList"/>
    <dgm:cxn modelId="{38DFB9A4-0E6B-4ABA-863A-D03A2EC906A3}" type="presParOf" srcId="{D025BC92-D4E2-47B7-87F8-B9FA7752AA46}" destId="{AA76F1D9-4C06-4ECC-AAD8-91194A606B8B}" srcOrd="0" destOrd="0" presId="urn:microsoft.com/office/officeart/2018/2/layout/IconLabelList"/>
    <dgm:cxn modelId="{3BE05E55-0990-4BE0-8147-2A60B70D0202}" type="presParOf" srcId="{D025BC92-D4E2-47B7-87F8-B9FA7752AA46}" destId="{75D9E338-9D49-4C18-A8D6-E4EFB86B82DB}" srcOrd="1" destOrd="0" presId="urn:microsoft.com/office/officeart/2018/2/layout/IconLabelList"/>
    <dgm:cxn modelId="{326B342B-E149-4D12-AD31-E48BA5B8DC1B}" type="presParOf" srcId="{D025BC92-D4E2-47B7-87F8-B9FA7752AA46}" destId="{D382FB87-6794-444A-93E0-8AD365E72338}" srcOrd="2" destOrd="0" presId="urn:microsoft.com/office/officeart/2018/2/layout/IconLabelList"/>
    <dgm:cxn modelId="{4C2F85CE-8A53-48E8-96CA-60746A9E13FE}" type="presParOf" srcId="{BCCD0161-5853-4EE0-8740-BB0402FBCFE7}" destId="{CE6764EF-8368-4B07-9BA4-AB046F6C57D3}" srcOrd="3" destOrd="0" presId="urn:microsoft.com/office/officeart/2018/2/layout/IconLabelList"/>
    <dgm:cxn modelId="{F8485A30-CF1D-4ACE-AA1B-16A42722E4F5}" type="presParOf" srcId="{BCCD0161-5853-4EE0-8740-BB0402FBCFE7}" destId="{2EF74238-F675-44FD-9FA6-283F4551259F}" srcOrd="4" destOrd="0" presId="urn:microsoft.com/office/officeart/2018/2/layout/IconLabelList"/>
    <dgm:cxn modelId="{0A4C6752-CFC4-4D63-B7FA-18997376891C}" type="presParOf" srcId="{2EF74238-F675-44FD-9FA6-283F4551259F}" destId="{1175FAEB-3CF4-4359-9272-CFDFE1E4B821}" srcOrd="0" destOrd="0" presId="urn:microsoft.com/office/officeart/2018/2/layout/IconLabelList"/>
    <dgm:cxn modelId="{B0C65EB3-6E1F-4E10-9438-B268BAB99936}" type="presParOf" srcId="{2EF74238-F675-44FD-9FA6-283F4551259F}" destId="{CF3372AE-170A-4731-8CBB-7940B825E2C3}" srcOrd="1" destOrd="0" presId="urn:microsoft.com/office/officeart/2018/2/layout/IconLabelList"/>
    <dgm:cxn modelId="{E5A03B62-367F-43E6-9445-53E6FE57961A}" type="presParOf" srcId="{2EF74238-F675-44FD-9FA6-283F4551259F}" destId="{10B6F15D-27CE-428D-9FFE-70599E56672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7DE9E0-52A6-47BE-87E1-9899ED90298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BF1F97-78F6-4862-9BD1-7099C7A24BD0}">
      <dgm:prSet/>
      <dgm:spPr/>
      <dgm:t>
        <a:bodyPr/>
        <a:lstStyle/>
        <a:p>
          <a:r>
            <a:rPr lang="en-US"/>
            <a:t>A central location where all the files, code, and revision history of a project are stored</a:t>
          </a:r>
        </a:p>
      </dgm:t>
    </dgm:pt>
    <dgm:pt modelId="{7B2BDE89-73DF-41B5-BF9D-B6690C76A184}" type="parTrans" cxnId="{D4B46242-C479-4C59-B1AC-7FC30656A69A}">
      <dgm:prSet/>
      <dgm:spPr/>
      <dgm:t>
        <a:bodyPr/>
        <a:lstStyle/>
        <a:p>
          <a:endParaRPr lang="en-US"/>
        </a:p>
      </dgm:t>
    </dgm:pt>
    <dgm:pt modelId="{1FE15986-13E0-4C7E-8B49-40E8C71BEEFB}" type="sibTrans" cxnId="{D4B46242-C479-4C59-B1AC-7FC30656A69A}">
      <dgm:prSet/>
      <dgm:spPr/>
      <dgm:t>
        <a:bodyPr/>
        <a:lstStyle/>
        <a:p>
          <a:endParaRPr lang="en-US"/>
        </a:p>
      </dgm:t>
    </dgm:pt>
    <dgm:pt modelId="{9065DE3C-8D16-4BAA-A84B-6BAE991862EB}">
      <dgm:prSet/>
      <dgm:spPr/>
      <dgm:t>
        <a:bodyPr/>
        <a:lstStyle/>
        <a:p>
          <a:r>
            <a:rPr lang="en-US"/>
            <a:t>Can be public or private</a:t>
          </a:r>
        </a:p>
      </dgm:t>
    </dgm:pt>
    <dgm:pt modelId="{FDEF2B38-2011-46CE-A29F-9BAD793E6EAD}" type="parTrans" cxnId="{BD5843B5-CC2E-48F8-8541-20EFD5E934E4}">
      <dgm:prSet/>
      <dgm:spPr/>
      <dgm:t>
        <a:bodyPr/>
        <a:lstStyle/>
        <a:p>
          <a:endParaRPr lang="en-US"/>
        </a:p>
      </dgm:t>
    </dgm:pt>
    <dgm:pt modelId="{D9973FFF-EA0E-4268-876B-D2CAE2AA1D7C}" type="sibTrans" cxnId="{BD5843B5-CC2E-48F8-8541-20EFD5E934E4}">
      <dgm:prSet/>
      <dgm:spPr/>
      <dgm:t>
        <a:bodyPr/>
        <a:lstStyle/>
        <a:p>
          <a:endParaRPr lang="en-US"/>
        </a:p>
      </dgm:t>
    </dgm:pt>
    <dgm:pt modelId="{49EB80B5-53AF-4B4D-9D64-2B805169CD98}">
      <dgm:prSet/>
      <dgm:spPr/>
      <dgm:t>
        <a:bodyPr/>
        <a:lstStyle/>
        <a:p>
          <a:r>
            <a:rPr lang="en-US"/>
            <a:t>Public repositories are accessible to the public</a:t>
          </a:r>
        </a:p>
      </dgm:t>
    </dgm:pt>
    <dgm:pt modelId="{385A70AE-9E5F-46A5-9BE4-013A901CE24F}" type="parTrans" cxnId="{35B47BA4-18BE-4B9A-9173-A6EC7A39E103}">
      <dgm:prSet/>
      <dgm:spPr/>
      <dgm:t>
        <a:bodyPr/>
        <a:lstStyle/>
        <a:p>
          <a:endParaRPr lang="en-US"/>
        </a:p>
      </dgm:t>
    </dgm:pt>
    <dgm:pt modelId="{5A31AF7C-C994-4552-9806-2EA23EBEA5AA}" type="sibTrans" cxnId="{35B47BA4-18BE-4B9A-9173-A6EC7A39E103}">
      <dgm:prSet/>
      <dgm:spPr/>
      <dgm:t>
        <a:bodyPr/>
        <a:lstStyle/>
        <a:p>
          <a:endParaRPr lang="en-US"/>
        </a:p>
      </dgm:t>
    </dgm:pt>
    <dgm:pt modelId="{4A196236-528D-465C-9135-F6D69926E3CE}">
      <dgm:prSet/>
      <dgm:spPr/>
      <dgm:t>
        <a:bodyPr/>
        <a:lstStyle/>
        <a:p>
          <a:r>
            <a:rPr lang="en-US"/>
            <a:t>Private repositories are only accessible to the owner and select people</a:t>
          </a:r>
        </a:p>
      </dgm:t>
    </dgm:pt>
    <dgm:pt modelId="{19EA0CFE-23DE-45F5-BEC6-0E97F8BFE1E3}" type="parTrans" cxnId="{BDA10BFC-7553-471D-A246-591684CB28DC}">
      <dgm:prSet/>
      <dgm:spPr/>
      <dgm:t>
        <a:bodyPr/>
        <a:lstStyle/>
        <a:p>
          <a:endParaRPr lang="en-US"/>
        </a:p>
      </dgm:t>
    </dgm:pt>
    <dgm:pt modelId="{FEA0D127-E990-4DE4-81EB-25644866C5B0}" type="sibTrans" cxnId="{BDA10BFC-7553-471D-A246-591684CB28DC}">
      <dgm:prSet/>
      <dgm:spPr/>
      <dgm:t>
        <a:bodyPr/>
        <a:lstStyle/>
        <a:p>
          <a:endParaRPr lang="en-US"/>
        </a:p>
      </dgm:t>
    </dgm:pt>
    <dgm:pt modelId="{DCEFBB4E-7236-40FA-99CB-E700230111D4}">
      <dgm:prSet/>
      <dgm:spPr/>
      <dgm:t>
        <a:bodyPr/>
        <a:lstStyle/>
        <a:p>
          <a:r>
            <a:rPr lang="en-US"/>
            <a:t>Can track changes and maintain history, allowing developers to revert back if needed</a:t>
          </a:r>
        </a:p>
      </dgm:t>
    </dgm:pt>
    <dgm:pt modelId="{4400B509-926B-4559-A54A-12AEA30C4BD0}" type="parTrans" cxnId="{B9A4F27A-86F2-4B0B-945A-33B1EFB38F9E}">
      <dgm:prSet/>
      <dgm:spPr/>
      <dgm:t>
        <a:bodyPr/>
        <a:lstStyle/>
        <a:p>
          <a:endParaRPr lang="en-US"/>
        </a:p>
      </dgm:t>
    </dgm:pt>
    <dgm:pt modelId="{2FDBFC4B-9F68-447F-95DC-989DF73FA32E}" type="sibTrans" cxnId="{B9A4F27A-86F2-4B0B-945A-33B1EFB38F9E}">
      <dgm:prSet/>
      <dgm:spPr/>
      <dgm:t>
        <a:bodyPr/>
        <a:lstStyle/>
        <a:p>
          <a:endParaRPr lang="en-US"/>
        </a:p>
      </dgm:t>
    </dgm:pt>
    <dgm:pt modelId="{288CBA02-5B44-4622-865C-77427E4B1290}" type="pres">
      <dgm:prSet presAssocID="{457DE9E0-52A6-47BE-87E1-9899ED902983}" presName="root" presStyleCnt="0">
        <dgm:presLayoutVars>
          <dgm:dir/>
          <dgm:resizeHandles val="exact"/>
        </dgm:presLayoutVars>
      </dgm:prSet>
      <dgm:spPr/>
    </dgm:pt>
    <dgm:pt modelId="{30771FB6-8DE9-4990-B854-65A08E1E59A9}" type="pres">
      <dgm:prSet presAssocID="{92BF1F97-78F6-4862-9BD1-7099C7A24BD0}" presName="compNode" presStyleCnt="0"/>
      <dgm:spPr/>
    </dgm:pt>
    <dgm:pt modelId="{8FC0A3A6-2B79-496F-AE94-1077E7D64370}" type="pres">
      <dgm:prSet presAssocID="{92BF1F97-78F6-4862-9BD1-7099C7A24BD0}" presName="bgRect" presStyleLbl="bgShp" presStyleIdx="0" presStyleCnt="3"/>
      <dgm:spPr/>
    </dgm:pt>
    <dgm:pt modelId="{8A078E1B-2F77-4FCD-9B55-6C39BFD5E057}" type="pres">
      <dgm:prSet presAssocID="{92BF1F97-78F6-4862-9BD1-7099C7A24B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5028BB-FB27-4823-96C1-EC4C844E64A7}" type="pres">
      <dgm:prSet presAssocID="{92BF1F97-78F6-4862-9BD1-7099C7A24BD0}" presName="spaceRect" presStyleCnt="0"/>
      <dgm:spPr/>
    </dgm:pt>
    <dgm:pt modelId="{0AD80912-4B41-45B2-B476-EE5C104B896E}" type="pres">
      <dgm:prSet presAssocID="{92BF1F97-78F6-4862-9BD1-7099C7A24BD0}" presName="parTx" presStyleLbl="revTx" presStyleIdx="0" presStyleCnt="4">
        <dgm:presLayoutVars>
          <dgm:chMax val="0"/>
          <dgm:chPref val="0"/>
        </dgm:presLayoutVars>
      </dgm:prSet>
      <dgm:spPr/>
    </dgm:pt>
    <dgm:pt modelId="{DE847683-CF7F-4C77-A6D8-F8F28EF47AC8}" type="pres">
      <dgm:prSet presAssocID="{1FE15986-13E0-4C7E-8B49-40E8C71BEEFB}" presName="sibTrans" presStyleCnt="0"/>
      <dgm:spPr/>
    </dgm:pt>
    <dgm:pt modelId="{61276AC0-B905-484A-9857-DE302C116985}" type="pres">
      <dgm:prSet presAssocID="{9065DE3C-8D16-4BAA-A84B-6BAE991862EB}" presName="compNode" presStyleCnt="0"/>
      <dgm:spPr/>
    </dgm:pt>
    <dgm:pt modelId="{4F8ADC3A-7D3D-44B4-A334-AAFE1742599F}" type="pres">
      <dgm:prSet presAssocID="{9065DE3C-8D16-4BAA-A84B-6BAE991862EB}" presName="bgRect" presStyleLbl="bgShp" presStyleIdx="1" presStyleCnt="3"/>
      <dgm:spPr/>
    </dgm:pt>
    <dgm:pt modelId="{D38A2316-8418-4497-9F2B-B0183B2692FF}" type="pres">
      <dgm:prSet presAssocID="{9065DE3C-8D16-4BAA-A84B-6BAE991862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F29D93F-06F1-48F9-B77F-4BD8C31D710A}" type="pres">
      <dgm:prSet presAssocID="{9065DE3C-8D16-4BAA-A84B-6BAE991862EB}" presName="spaceRect" presStyleCnt="0"/>
      <dgm:spPr/>
    </dgm:pt>
    <dgm:pt modelId="{23FCA450-669E-4CCA-BB2A-31B74C9384B1}" type="pres">
      <dgm:prSet presAssocID="{9065DE3C-8D16-4BAA-A84B-6BAE991862EB}" presName="parTx" presStyleLbl="revTx" presStyleIdx="1" presStyleCnt="4">
        <dgm:presLayoutVars>
          <dgm:chMax val="0"/>
          <dgm:chPref val="0"/>
        </dgm:presLayoutVars>
      </dgm:prSet>
      <dgm:spPr/>
    </dgm:pt>
    <dgm:pt modelId="{A803D73B-CD76-4DD6-8E2F-23D210BEB067}" type="pres">
      <dgm:prSet presAssocID="{9065DE3C-8D16-4BAA-A84B-6BAE991862EB}" presName="desTx" presStyleLbl="revTx" presStyleIdx="2" presStyleCnt="4">
        <dgm:presLayoutVars/>
      </dgm:prSet>
      <dgm:spPr/>
    </dgm:pt>
    <dgm:pt modelId="{300F989E-1E58-43CB-9751-E7F866FDA610}" type="pres">
      <dgm:prSet presAssocID="{D9973FFF-EA0E-4268-876B-D2CAE2AA1D7C}" presName="sibTrans" presStyleCnt="0"/>
      <dgm:spPr/>
    </dgm:pt>
    <dgm:pt modelId="{26DFBFA1-8CCD-420B-A892-E46C271C9305}" type="pres">
      <dgm:prSet presAssocID="{DCEFBB4E-7236-40FA-99CB-E700230111D4}" presName="compNode" presStyleCnt="0"/>
      <dgm:spPr/>
    </dgm:pt>
    <dgm:pt modelId="{7D1D8D98-F649-4C51-9402-DF77D1DA0AE0}" type="pres">
      <dgm:prSet presAssocID="{DCEFBB4E-7236-40FA-99CB-E700230111D4}" presName="bgRect" presStyleLbl="bgShp" presStyleIdx="2" presStyleCnt="3"/>
      <dgm:spPr/>
    </dgm:pt>
    <dgm:pt modelId="{572BA859-E860-4872-BA9C-49E353D3D6A7}" type="pres">
      <dgm:prSet presAssocID="{DCEFBB4E-7236-40FA-99CB-E700230111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3C92CE72-2F40-40E3-A365-0ACDFBB8F22A}" type="pres">
      <dgm:prSet presAssocID="{DCEFBB4E-7236-40FA-99CB-E700230111D4}" presName="spaceRect" presStyleCnt="0"/>
      <dgm:spPr/>
    </dgm:pt>
    <dgm:pt modelId="{CFC11CCB-D9FB-4161-B11D-79056726068E}" type="pres">
      <dgm:prSet presAssocID="{DCEFBB4E-7236-40FA-99CB-E700230111D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039308-CE5B-441C-8371-71C71427F8FA}" type="presOf" srcId="{92BF1F97-78F6-4862-9BD1-7099C7A24BD0}" destId="{0AD80912-4B41-45B2-B476-EE5C104B896E}" srcOrd="0" destOrd="0" presId="urn:microsoft.com/office/officeart/2018/2/layout/IconVerticalSolidList"/>
    <dgm:cxn modelId="{71887009-3CDA-4320-9938-2A9D56E0A5C8}" type="presOf" srcId="{DCEFBB4E-7236-40FA-99CB-E700230111D4}" destId="{CFC11CCB-D9FB-4161-B11D-79056726068E}" srcOrd="0" destOrd="0" presId="urn:microsoft.com/office/officeart/2018/2/layout/IconVerticalSolidList"/>
    <dgm:cxn modelId="{321D5861-F2B9-4BCB-8DC3-F33F0B075582}" type="presOf" srcId="{4A196236-528D-465C-9135-F6D69926E3CE}" destId="{A803D73B-CD76-4DD6-8E2F-23D210BEB067}" srcOrd="0" destOrd="1" presId="urn:microsoft.com/office/officeart/2018/2/layout/IconVerticalSolidList"/>
    <dgm:cxn modelId="{D4B46242-C479-4C59-B1AC-7FC30656A69A}" srcId="{457DE9E0-52A6-47BE-87E1-9899ED902983}" destId="{92BF1F97-78F6-4862-9BD1-7099C7A24BD0}" srcOrd="0" destOrd="0" parTransId="{7B2BDE89-73DF-41B5-BF9D-B6690C76A184}" sibTransId="{1FE15986-13E0-4C7E-8B49-40E8C71BEEFB}"/>
    <dgm:cxn modelId="{1BD87F68-2E0E-4874-B2F6-D8026D2C57DF}" type="presOf" srcId="{9065DE3C-8D16-4BAA-A84B-6BAE991862EB}" destId="{23FCA450-669E-4CCA-BB2A-31B74C9384B1}" srcOrd="0" destOrd="0" presId="urn:microsoft.com/office/officeart/2018/2/layout/IconVerticalSolidList"/>
    <dgm:cxn modelId="{B9A4F27A-86F2-4B0B-945A-33B1EFB38F9E}" srcId="{457DE9E0-52A6-47BE-87E1-9899ED902983}" destId="{DCEFBB4E-7236-40FA-99CB-E700230111D4}" srcOrd="2" destOrd="0" parTransId="{4400B509-926B-4559-A54A-12AEA30C4BD0}" sibTransId="{2FDBFC4B-9F68-447F-95DC-989DF73FA32E}"/>
    <dgm:cxn modelId="{35B47BA4-18BE-4B9A-9173-A6EC7A39E103}" srcId="{9065DE3C-8D16-4BAA-A84B-6BAE991862EB}" destId="{49EB80B5-53AF-4B4D-9D64-2B805169CD98}" srcOrd="0" destOrd="0" parTransId="{385A70AE-9E5F-46A5-9BE4-013A901CE24F}" sibTransId="{5A31AF7C-C994-4552-9806-2EA23EBEA5AA}"/>
    <dgm:cxn modelId="{BD5843B5-CC2E-48F8-8541-20EFD5E934E4}" srcId="{457DE9E0-52A6-47BE-87E1-9899ED902983}" destId="{9065DE3C-8D16-4BAA-A84B-6BAE991862EB}" srcOrd="1" destOrd="0" parTransId="{FDEF2B38-2011-46CE-A29F-9BAD793E6EAD}" sibTransId="{D9973FFF-EA0E-4268-876B-D2CAE2AA1D7C}"/>
    <dgm:cxn modelId="{249B5EB7-614B-4B43-8953-3B94D4E8D1A6}" type="presOf" srcId="{457DE9E0-52A6-47BE-87E1-9899ED902983}" destId="{288CBA02-5B44-4622-865C-77427E4B1290}" srcOrd="0" destOrd="0" presId="urn:microsoft.com/office/officeart/2018/2/layout/IconVerticalSolidList"/>
    <dgm:cxn modelId="{7CB309F6-B077-40F4-BCC8-5BAEE75407B5}" type="presOf" srcId="{49EB80B5-53AF-4B4D-9D64-2B805169CD98}" destId="{A803D73B-CD76-4DD6-8E2F-23D210BEB067}" srcOrd="0" destOrd="0" presId="urn:microsoft.com/office/officeart/2018/2/layout/IconVerticalSolidList"/>
    <dgm:cxn modelId="{BDA10BFC-7553-471D-A246-591684CB28DC}" srcId="{9065DE3C-8D16-4BAA-A84B-6BAE991862EB}" destId="{4A196236-528D-465C-9135-F6D69926E3CE}" srcOrd="1" destOrd="0" parTransId="{19EA0CFE-23DE-45F5-BEC6-0E97F8BFE1E3}" sibTransId="{FEA0D127-E990-4DE4-81EB-25644866C5B0}"/>
    <dgm:cxn modelId="{6BB66A48-4562-4440-882F-CBF6BAAB7B53}" type="presParOf" srcId="{288CBA02-5B44-4622-865C-77427E4B1290}" destId="{30771FB6-8DE9-4990-B854-65A08E1E59A9}" srcOrd="0" destOrd="0" presId="urn:microsoft.com/office/officeart/2018/2/layout/IconVerticalSolidList"/>
    <dgm:cxn modelId="{273C4B7B-CF7D-42F9-B725-3F968EF4D32E}" type="presParOf" srcId="{30771FB6-8DE9-4990-B854-65A08E1E59A9}" destId="{8FC0A3A6-2B79-496F-AE94-1077E7D64370}" srcOrd="0" destOrd="0" presId="urn:microsoft.com/office/officeart/2018/2/layout/IconVerticalSolidList"/>
    <dgm:cxn modelId="{6AECB448-2C49-4725-8291-43B3DE90FB14}" type="presParOf" srcId="{30771FB6-8DE9-4990-B854-65A08E1E59A9}" destId="{8A078E1B-2F77-4FCD-9B55-6C39BFD5E057}" srcOrd="1" destOrd="0" presId="urn:microsoft.com/office/officeart/2018/2/layout/IconVerticalSolidList"/>
    <dgm:cxn modelId="{2FEA4A4D-2595-4CD3-90CD-BF62A661F5C5}" type="presParOf" srcId="{30771FB6-8DE9-4990-B854-65A08E1E59A9}" destId="{055028BB-FB27-4823-96C1-EC4C844E64A7}" srcOrd="2" destOrd="0" presId="urn:microsoft.com/office/officeart/2018/2/layout/IconVerticalSolidList"/>
    <dgm:cxn modelId="{50360A23-49AF-4FC9-BF9A-16AC233941D2}" type="presParOf" srcId="{30771FB6-8DE9-4990-B854-65A08E1E59A9}" destId="{0AD80912-4B41-45B2-B476-EE5C104B896E}" srcOrd="3" destOrd="0" presId="urn:microsoft.com/office/officeart/2018/2/layout/IconVerticalSolidList"/>
    <dgm:cxn modelId="{8B340C7A-9802-43C1-AC15-4FB578C3FF68}" type="presParOf" srcId="{288CBA02-5B44-4622-865C-77427E4B1290}" destId="{DE847683-CF7F-4C77-A6D8-F8F28EF47AC8}" srcOrd="1" destOrd="0" presId="urn:microsoft.com/office/officeart/2018/2/layout/IconVerticalSolidList"/>
    <dgm:cxn modelId="{15D7CF59-E073-4C32-BBC3-28E6577BBA40}" type="presParOf" srcId="{288CBA02-5B44-4622-865C-77427E4B1290}" destId="{61276AC0-B905-484A-9857-DE302C116985}" srcOrd="2" destOrd="0" presId="urn:microsoft.com/office/officeart/2018/2/layout/IconVerticalSolidList"/>
    <dgm:cxn modelId="{4D332405-442A-4DA0-AA85-35C1F56458FB}" type="presParOf" srcId="{61276AC0-B905-484A-9857-DE302C116985}" destId="{4F8ADC3A-7D3D-44B4-A334-AAFE1742599F}" srcOrd="0" destOrd="0" presId="urn:microsoft.com/office/officeart/2018/2/layout/IconVerticalSolidList"/>
    <dgm:cxn modelId="{0D5660F1-6281-4932-9CF6-AD1F6197E577}" type="presParOf" srcId="{61276AC0-B905-484A-9857-DE302C116985}" destId="{D38A2316-8418-4497-9F2B-B0183B2692FF}" srcOrd="1" destOrd="0" presId="urn:microsoft.com/office/officeart/2018/2/layout/IconVerticalSolidList"/>
    <dgm:cxn modelId="{6AEA5529-6A2F-4160-8D15-B8F7FE5621D9}" type="presParOf" srcId="{61276AC0-B905-484A-9857-DE302C116985}" destId="{CF29D93F-06F1-48F9-B77F-4BD8C31D710A}" srcOrd="2" destOrd="0" presId="urn:microsoft.com/office/officeart/2018/2/layout/IconVerticalSolidList"/>
    <dgm:cxn modelId="{EA31A4C6-85AB-49DA-B452-2355F332B59C}" type="presParOf" srcId="{61276AC0-B905-484A-9857-DE302C116985}" destId="{23FCA450-669E-4CCA-BB2A-31B74C9384B1}" srcOrd="3" destOrd="0" presId="urn:microsoft.com/office/officeart/2018/2/layout/IconVerticalSolidList"/>
    <dgm:cxn modelId="{BFB641ED-7D38-4212-B9D0-2FADEAD9FE1B}" type="presParOf" srcId="{61276AC0-B905-484A-9857-DE302C116985}" destId="{A803D73B-CD76-4DD6-8E2F-23D210BEB067}" srcOrd="4" destOrd="0" presId="urn:microsoft.com/office/officeart/2018/2/layout/IconVerticalSolidList"/>
    <dgm:cxn modelId="{392CAB1D-914D-4936-95CB-AF6FBD0378D7}" type="presParOf" srcId="{288CBA02-5B44-4622-865C-77427E4B1290}" destId="{300F989E-1E58-43CB-9751-E7F866FDA610}" srcOrd="3" destOrd="0" presId="urn:microsoft.com/office/officeart/2018/2/layout/IconVerticalSolidList"/>
    <dgm:cxn modelId="{6F5740F2-EABA-4721-90F0-9086FD6A6ED9}" type="presParOf" srcId="{288CBA02-5B44-4622-865C-77427E4B1290}" destId="{26DFBFA1-8CCD-420B-A892-E46C271C9305}" srcOrd="4" destOrd="0" presId="urn:microsoft.com/office/officeart/2018/2/layout/IconVerticalSolidList"/>
    <dgm:cxn modelId="{12500C02-E4FA-45D8-BDA3-95D286A1C295}" type="presParOf" srcId="{26DFBFA1-8CCD-420B-A892-E46C271C9305}" destId="{7D1D8D98-F649-4C51-9402-DF77D1DA0AE0}" srcOrd="0" destOrd="0" presId="urn:microsoft.com/office/officeart/2018/2/layout/IconVerticalSolidList"/>
    <dgm:cxn modelId="{60BC2634-3E08-4B70-8D36-3979D4111D71}" type="presParOf" srcId="{26DFBFA1-8CCD-420B-A892-E46C271C9305}" destId="{572BA859-E860-4872-BA9C-49E353D3D6A7}" srcOrd="1" destOrd="0" presId="urn:microsoft.com/office/officeart/2018/2/layout/IconVerticalSolidList"/>
    <dgm:cxn modelId="{5311C33A-0A5C-493D-B261-8D4BD099DE03}" type="presParOf" srcId="{26DFBFA1-8CCD-420B-A892-E46C271C9305}" destId="{3C92CE72-2F40-40E3-A365-0ACDFBB8F22A}" srcOrd="2" destOrd="0" presId="urn:microsoft.com/office/officeart/2018/2/layout/IconVerticalSolidList"/>
    <dgm:cxn modelId="{05AB8278-268F-42BA-996C-15A49FE3BC94}" type="presParOf" srcId="{26DFBFA1-8CCD-420B-A892-E46C271C9305}" destId="{CFC11CCB-D9FB-4161-B11D-79056726068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403C52-FCFC-43D8-8CD8-9DE1A22A32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88E98B7-3DF8-454F-8164-B58A374A86B6}">
      <dgm:prSet/>
      <dgm:spPr/>
      <dgm:t>
        <a:bodyPr/>
        <a:lstStyle/>
        <a:p>
          <a:r>
            <a:rPr lang="en-US"/>
            <a:t>A branch is a parallel version of a given code that developers can create to work on different functionality</a:t>
          </a:r>
        </a:p>
      </dgm:t>
    </dgm:pt>
    <dgm:pt modelId="{A0510ECA-1749-4968-90AB-34023216FAA6}" type="parTrans" cxnId="{D7376FC5-518D-40E9-BA5B-56B2E3920176}">
      <dgm:prSet/>
      <dgm:spPr/>
      <dgm:t>
        <a:bodyPr/>
        <a:lstStyle/>
        <a:p>
          <a:endParaRPr lang="en-US"/>
        </a:p>
      </dgm:t>
    </dgm:pt>
    <dgm:pt modelId="{87037CAA-5FB4-43CF-A2BD-7A3C9053CC76}" type="sibTrans" cxnId="{D7376FC5-518D-40E9-BA5B-56B2E3920176}">
      <dgm:prSet/>
      <dgm:spPr/>
      <dgm:t>
        <a:bodyPr/>
        <a:lstStyle/>
        <a:p>
          <a:endParaRPr lang="en-US"/>
        </a:p>
      </dgm:t>
    </dgm:pt>
    <dgm:pt modelId="{25A52BB1-326B-424C-B456-A4CEE5C56D4E}">
      <dgm:prSet/>
      <dgm:spPr/>
      <dgm:t>
        <a:bodyPr/>
        <a:lstStyle/>
        <a:p>
          <a:r>
            <a:rPr lang="en-US"/>
            <a:t>Branches allow experimentation without affecting the main set of code</a:t>
          </a:r>
        </a:p>
      </dgm:t>
    </dgm:pt>
    <dgm:pt modelId="{64986A53-EA4F-4619-B4D2-E0BBC12ECBD1}" type="parTrans" cxnId="{339BE6BA-DB73-4B14-AE4D-F1F6D3927122}">
      <dgm:prSet/>
      <dgm:spPr/>
      <dgm:t>
        <a:bodyPr/>
        <a:lstStyle/>
        <a:p>
          <a:endParaRPr lang="en-US"/>
        </a:p>
      </dgm:t>
    </dgm:pt>
    <dgm:pt modelId="{06FE1A1E-AF42-404C-97E1-03007A88FCF8}" type="sibTrans" cxnId="{339BE6BA-DB73-4B14-AE4D-F1F6D3927122}">
      <dgm:prSet/>
      <dgm:spPr/>
      <dgm:t>
        <a:bodyPr/>
        <a:lstStyle/>
        <a:p>
          <a:endParaRPr lang="en-US"/>
        </a:p>
      </dgm:t>
    </dgm:pt>
    <dgm:pt modelId="{9F323EC3-F579-4EF7-B14E-940756FFE24E}">
      <dgm:prSet/>
      <dgm:spPr/>
      <dgm:t>
        <a:bodyPr/>
        <a:lstStyle/>
        <a:p>
          <a:r>
            <a:rPr lang="en-US"/>
            <a:t>Branches can be merged into one another or back into the main branch when done</a:t>
          </a:r>
        </a:p>
      </dgm:t>
    </dgm:pt>
    <dgm:pt modelId="{36756AFD-BB2F-4DD9-ADE9-6AD1B4AB42EB}" type="parTrans" cxnId="{9623DC2D-F5FF-4B95-9A59-06A46035A85F}">
      <dgm:prSet/>
      <dgm:spPr/>
      <dgm:t>
        <a:bodyPr/>
        <a:lstStyle/>
        <a:p>
          <a:endParaRPr lang="en-US"/>
        </a:p>
      </dgm:t>
    </dgm:pt>
    <dgm:pt modelId="{524CEA4A-E2E0-486F-ABBA-56E967DDCE0E}" type="sibTrans" cxnId="{9623DC2D-F5FF-4B95-9A59-06A46035A85F}">
      <dgm:prSet/>
      <dgm:spPr/>
      <dgm:t>
        <a:bodyPr/>
        <a:lstStyle/>
        <a:p>
          <a:endParaRPr lang="en-US"/>
        </a:p>
      </dgm:t>
    </dgm:pt>
    <dgm:pt modelId="{9B10A4F6-0847-4202-AEBD-B1657C61979D}">
      <dgm:prSet/>
      <dgm:spPr/>
      <dgm:t>
        <a:bodyPr/>
        <a:lstStyle/>
        <a:p>
          <a:r>
            <a:rPr lang="en-US"/>
            <a:t>Merging is when parallel versions of a given code are combined with the different changes and history</a:t>
          </a:r>
        </a:p>
      </dgm:t>
    </dgm:pt>
    <dgm:pt modelId="{59E3D7E8-D7F6-4E7F-9EF3-915E17CB03BB}" type="parTrans" cxnId="{C08E1B4E-53DA-4933-8955-0468733029FE}">
      <dgm:prSet/>
      <dgm:spPr/>
      <dgm:t>
        <a:bodyPr/>
        <a:lstStyle/>
        <a:p>
          <a:endParaRPr lang="en-US"/>
        </a:p>
      </dgm:t>
    </dgm:pt>
    <dgm:pt modelId="{9E8069DB-31DF-40E0-B0AB-2FE9CB5E857B}" type="sibTrans" cxnId="{C08E1B4E-53DA-4933-8955-0468733029FE}">
      <dgm:prSet/>
      <dgm:spPr/>
      <dgm:t>
        <a:bodyPr/>
        <a:lstStyle/>
        <a:p>
          <a:endParaRPr lang="en-US"/>
        </a:p>
      </dgm:t>
    </dgm:pt>
    <dgm:pt modelId="{B56C811C-BE38-4EC1-9B17-68F02F6CDB57}" type="pres">
      <dgm:prSet presAssocID="{9D403C52-FCFC-43D8-8CD8-9DE1A22A32D0}" presName="root" presStyleCnt="0">
        <dgm:presLayoutVars>
          <dgm:dir/>
          <dgm:resizeHandles val="exact"/>
        </dgm:presLayoutVars>
      </dgm:prSet>
      <dgm:spPr/>
    </dgm:pt>
    <dgm:pt modelId="{F1E96F8E-87D7-46FA-8DFF-844396B98A04}" type="pres">
      <dgm:prSet presAssocID="{A88E98B7-3DF8-454F-8164-B58A374A86B6}" presName="compNode" presStyleCnt="0"/>
      <dgm:spPr/>
    </dgm:pt>
    <dgm:pt modelId="{8B208194-8FD4-444E-8564-D8A10DE33473}" type="pres">
      <dgm:prSet presAssocID="{A88E98B7-3DF8-454F-8164-B58A374A86B6}" presName="bgRect" presStyleLbl="bgShp" presStyleIdx="0" presStyleCnt="4"/>
      <dgm:spPr/>
    </dgm:pt>
    <dgm:pt modelId="{0D91B564-6C4A-41F8-89C8-871D501C9B09}" type="pres">
      <dgm:prSet presAssocID="{A88E98B7-3DF8-454F-8164-B58A374A86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69A753-113D-41A2-8BB8-0131D9A09683}" type="pres">
      <dgm:prSet presAssocID="{A88E98B7-3DF8-454F-8164-B58A374A86B6}" presName="spaceRect" presStyleCnt="0"/>
      <dgm:spPr/>
    </dgm:pt>
    <dgm:pt modelId="{A57DE62E-854D-4464-B1F5-9B82CB085304}" type="pres">
      <dgm:prSet presAssocID="{A88E98B7-3DF8-454F-8164-B58A374A86B6}" presName="parTx" presStyleLbl="revTx" presStyleIdx="0" presStyleCnt="4">
        <dgm:presLayoutVars>
          <dgm:chMax val="0"/>
          <dgm:chPref val="0"/>
        </dgm:presLayoutVars>
      </dgm:prSet>
      <dgm:spPr/>
    </dgm:pt>
    <dgm:pt modelId="{AF2DEAF5-B518-41CD-86F8-F939F3558DB7}" type="pres">
      <dgm:prSet presAssocID="{87037CAA-5FB4-43CF-A2BD-7A3C9053CC76}" presName="sibTrans" presStyleCnt="0"/>
      <dgm:spPr/>
    </dgm:pt>
    <dgm:pt modelId="{FA46ABCB-15B5-4AEC-AEC2-060B59861225}" type="pres">
      <dgm:prSet presAssocID="{25A52BB1-326B-424C-B456-A4CEE5C56D4E}" presName="compNode" presStyleCnt="0"/>
      <dgm:spPr/>
    </dgm:pt>
    <dgm:pt modelId="{6B7B9AAC-1698-44F7-9C4D-16E82F333974}" type="pres">
      <dgm:prSet presAssocID="{25A52BB1-326B-424C-B456-A4CEE5C56D4E}" presName="bgRect" presStyleLbl="bgShp" presStyleIdx="1" presStyleCnt="4"/>
      <dgm:spPr/>
    </dgm:pt>
    <dgm:pt modelId="{B63FECD5-AC2D-46A1-895D-37C12BA24C10}" type="pres">
      <dgm:prSet presAssocID="{25A52BB1-326B-424C-B456-A4CEE5C56D4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CA93304B-C5B1-43D9-8DFB-B732FC109DB2}" type="pres">
      <dgm:prSet presAssocID="{25A52BB1-326B-424C-B456-A4CEE5C56D4E}" presName="spaceRect" presStyleCnt="0"/>
      <dgm:spPr/>
    </dgm:pt>
    <dgm:pt modelId="{97CBC65F-7D6A-49B1-830A-308CE861A854}" type="pres">
      <dgm:prSet presAssocID="{25A52BB1-326B-424C-B456-A4CEE5C56D4E}" presName="parTx" presStyleLbl="revTx" presStyleIdx="1" presStyleCnt="4">
        <dgm:presLayoutVars>
          <dgm:chMax val="0"/>
          <dgm:chPref val="0"/>
        </dgm:presLayoutVars>
      </dgm:prSet>
      <dgm:spPr/>
    </dgm:pt>
    <dgm:pt modelId="{ED342616-51BF-41CB-AA52-AC6D640CB294}" type="pres">
      <dgm:prSet presAssocID="{06FE1A1E-AF42-404C-97E1-03007A88FCF8}" presName="sibTrans" presStyleCnt="0"/>
      <dgm:spPr/>
    </dgm:pt>
    <dgm:pt modelId="{8AEA5208-6FA5-4F38-8752-E37648CE67D7}" type="pres">
      <dgm:prSet presAssocID="{9F323EC3-F579-4EF7-B14E-940756FFE24E}" presName="compNode" presStyleCnt="0"/>
      <dgm:spPr/>
    </dgm:pt>
    <dgm:pt modelId="{265947A5-5627-49AF-9CF8-7FBEEC9B1E1C}" type="pres">
      <dgm:prSet presAssocID="{9F323EC3-F579-4EF7-B14E-940756FFE24E}" presName="bgRect" presStyleLbl="bgShp" presStyleIdx="2" presStyleCnt="4"/>
      <dgm:spPr/>
    </dgm:pt>
    <dgm:pt modelId="{77B0A7C8-C073-4DB4-8730-D0EF96C44C74}" type="pres">
      <dgm:prSet presAssocID="{9F323EC3-F579-4EF7-B14E-940756FFE2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AA1D44B-03A0-4D62-8C00-3AF4B7F94188}" type="pres">
      <dgm:prSet presAssocID="{9F323EC3-F579-4EF7-B14E-940756FFE24E}" presName="spaceRect" presStyleCnt="0"/>
      <dgm:spPr/>
    </dgm:pt>
    <dgm:pt modelId="{CA42F8C3-265B-4294-BCEB-9970E36A492A}" type="pres">
      <dgm:prSet presAssocID="{9F323EC3-F579-4EF7-B14E-940756FFE24E}" presName="parTx" presStyleLbl="revTx" presStyleIdx="2" presStyleCnt="4">
        <dgm:presLayoutVars>
          <dgm:chMax val="0"/>
          <dgm:chPref val="0"/>
        </dgm:presLayoutVars>
      </dgm:prSet>
      <dgm:spPr/>
    </dgm:pt>
    <dgm:pt modelId="{FB176A54-20CE-4212-B4D4-201A20D5595E}" type="pres">
      <dgm:prSet presAssocID="{524CEA4A-E2E0-486F-ABBA-56E967DDCE0E}" presName="sibTrans" presStyleCnt="0"/>
      <dgm:spPr/>
    </dgm:pt>
    <dgm:pt modelId="{5C378071-09C8-4C53-B973-7A3816E1A130}" type="pres">
      <dgm:prSet presAssocID="{9B10A4F6-0847-4202-AEBD-B1657C61979D}" presName="compNode" presStyleCnt="0"/>
      <dgm:spPr/>
    </dgm:pt>
    <dgm:pt modelId="{A290E97E-41AE-4C88-B4DC-6DCDBCECDE78}" type="pres">
      <dgm:prSet presAssocID="{9B10A4F6-0847-4202-AEBD-B1657C61979D}" presName="bgRect" presStyleLbl="bgShp" presStyleIdx="3" presStyleCnt="4"/>
      <dgm:spPr/>
    </dgm:pt>
    <dgm:pt modelId="{C1EFFF9D-184F-4153-823E-FE7867773F7F}" type="pres">
      <dgm:prSet presAssocID="{9B10A4F6-0847-4202-AEBD-B1657C6197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492BA34-DD9F-493C-9794-A0524AA20A10}" type="pres">
      <dgm:prSet presAssocID="{9B10A4F6-0847-4202-AEBD-B1657C61979D}" presName="spaceRect" presStyleCnt="0"/>
      <dgm:spPr/>
    </dgm:pt>
    <dgm:pt modelId="{20AE22F1-A5C8-4730-A5C3-F4F1F7DB48CE}" type="pres">
      <dgm:prSet presAssocID="{9B10A4F6-0847-4202-AEBD-B1657C6197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4FD1F20-F8E8-4D56-8296-16C61D84927A}" type="presOf" srcId="{9F323EC3-F579-4EF7-B14E-940756FFE24E}" destId="{CA42F8C3-265B-4294-BCEB-9970E36A492A}" srcOrd="0" destOrd="0" presId="urn:microsoft.com/office/officeart/2018/2/layout/IconVerticalSolidList"/>
    <dgm:cxn modelId="{9623DC2D-F5FF-4B95-9A59-06A46035A85F}" srcId="{9D403C52-FCFC-43D8-8CD8-9DE1A22A32D0}" destId="{9F323EC3-F579-4EF7-B14E-940756FFE24E}" srcOrd="2" destOrd="0" parTransId="{36756AFD-BB2F-4DD9-ADE9-6AD1B4AB42EB}" sibTransId="{524CEA4A-E2E0-486F-ABBA-56E967DDCE0E}"/>
    <dgm:cxn modelId="{C08E1B4E-53DA-4933-8955-0468733029FE}" srcId="{9D403C52-FCFC-43D8-8CD8-9DE1A22A32D0}" destId="{9B10A4F6-0847-4202-AEBD-B1657C61979D}" srcOrd="3" destOrd="0" parTransId="{59E3D7E8-D7F6-4E7F-9EF3-915E17CB03BB}" sibTransId="{9E8069DB-31DF-40E0-B0AB-2FE9CB5E857B}"/>
    <dgm:cxn modelId="{F79A9C53-1977-4CBD-B011-7F24C8977B07}" type="presOf" srcId="{25A52BB1-326B-424C-B456-A4CEE5C56D4E}" destId="{97CBC65F-7D6A-49B1-830A-308CE861A854}" srcOrd="0" destOrd="0" presId="urn:microsoft.com/office/officeart/2018/2/layout/IconVerticalSolidList"/>
    <dgm:cxn modelId="{A131D493-A421-4A95-84E8-07B967B64AC6}" type="presOf" srcId="{9D403C52-FCFC-43D8-8CD8-9DE1A22A32D0}" destId="{B56C811C-BE38-4EC1-9B17-68F02F6CDB57}" srcOrd="0" destOrd="0" presId="urn:microsoft.com/office/officeart/2018/2/layout/IconVerticalSolidList"/>
    <dgm:cxn modelId="{831C81A1-E5E1-4928-A09F-89AE70A7E118}" type="presOf" srcId="{A88E98B7-3DF8-454F-8164-B58A374A86B6}" destId="{A57DE62E-854D-4464-B1F5-9B82CB085304}" srcOrd="0" destOrd="0" presId="urn:microsoft.com/office/officeart/2018/2/layout/IconVerticalSolidList"/>
    <dgm:cxn modelId="{339BE6BA-DB73-4B14-AE4D-F1F6D3927122}" srcId="{9D403C52-FCFC-43D8-8CD8-9DE1A22A32D0}" destId="{25A52BB1-326B-424C-B456-A4CEE5C56D4E}" srcOrd="1" destOrd="0" parTransId="{64986A53-EA4F-4619-B4D2-E0BBC12ECBD1}" sibTransId="{06FE1A1E-AF42-404C-97E1-03007A88FCF8}"/>
    <dgm:cxn modelId="{D7376FC5-518D-40E9-BA5B-56B2E3920176}" srcId="{9D403C52-FCFC-43D8-8CD8-9DE1A22A32D0}" destId="{A88E98B7-3DF8-454F-8164-B58A374A86B6}" srcOrd="0" destOrd="0" parTransId="{A0510ECA-1749-4968-90AB-34023216FAA6}" sibTransId="{87037CAA-5FB4-43CF-A2BD-7A3C9053CC76}"/>
    <dgm:cxn modelId="{5AFA4CE3-CDDF-4B6C-9DC1-E15B946B7453}" type="presOf" srcId="{9B10A4F6-0847-4202-AEBD-B1657C61979D}" destId="{20AE22F1-A5C8-4730-A5C3-F4F1F7DB48CE}" srcOrd="0" destOrd="0" presId="urn:microsoft.com/office/officeart/2018/2/layout/IconVerticalSolidList"/>
    <dgm:cxn modelId="{F08FF362-8828-4606-BC52-60E64AB28CAE}" type="presParOf" srcId="{B56C811C-BE38-4EC1-9B17-68F02F6CDB57}" destId="{F1E96F8E-87D7-46FA-8DFF-844396B98A04}" srcOrd="0" destOrd="0" presId="urn:microsoft.com/office/officeart/2018/2/layout/IconVerticalSolidList"/>
    <dgm:cxn modelId="{001EDE1E-D768-49AE-9B87-4FFA5BB72F2C}" type="presParOf" srcId="{F1E96F8E-87D7-46FA-8DFF-844396B98A04}" destId="{8B208194-8FD4-444E-8564-D8A10DE33473}" srcOrd="0" destOrd="0" presId="urn:microsoft.com/office/officeart/2018/2/layout/IconVerticalSolidList"/>
    <dgm:cxn modelId="{81083A0E-1220-4619-A311-6646B1E84307}" type="presParOf" srcId="{F1E96F8E-87D7-46FA-8DFF-844396B98A04}" destId="{0D91B564-6C4A-41F8-89C8-871D501C9B09}" srcOrd="1" destOrd="0" presId="urn:microsoft.com/office/officeart/2018/2/layout/IconVerticalSolidList"/>
    <dgm:cxn modelId="{9891ED2E-4B60-4ABA-BAD3-918CEC13EBEF}" type="presParOf" srcId="{F1E96F8E-87D7-46FA-8DFF-844396B98A04}" destId="{5D69A753-113D-41A2-8BB8-0131D9A09683}" srcOrd="2" destOrd="0" presId="urn:microsoft.com/office/officeart/2018/2/layout/IconVerticalSolidList"/>
    <dgm:cxn modelId="{4DE4B4D4-5593-4937-A923-68343638BEB1}" type="presParOf" srcId="{F1E96F8E-87D7-46FA-8DFF-844396B98A04}" destId="{A57DE62E-854D-4464-B1F5-9B82CB085304}" srcOrd="3" destOrd="0" presId="urn:microsoft.com/office/officeart/2018/2/layout/IconVerticalSolidList"/>
    <dgm:cxn modelId="{F8112CEC-E289-4D03-9D76-07E079C99400}" type="presParOf" srcId="{B56C811C-BE38-4EC1-9B17-68F02F6CDB57}" destId="{AF2DEAF5-B518-41CD-86F8-F939F3558DB7}" srcOrd="1" destOrd="0" presId="urn:microsoft.com/office/officeart/2018/2/layout/IconVerticalSolidList"/>
    <dgm:cxn modelId="{02D0A2BB-36CF-45AB-9C51-D4A3027CD263}" type="presParOf" srcId="{B56C811C-BE38-4EC1-9B17-68F02F6CDB57}" destId="{FA46ABCB-15B5-4AEC-AEC2-060B59861225}" srcOrd="2" destOrd="0" presId="urn:microsoft.com/office/officeart/2018/2/layout/IconVerticalSolidList"/>
    <dgm:cxn modelId="{BED9FF31-7F9E-4F98-9041-DB4A665F275B}" type="presParOf" srcId="{FA46ABCB-15B5-4AEC-AEC2-060B59861225}" destId="{6B7B9AAC-1698-44F7-9C4D-16E82F333974}" srcOrd="0" destOrd="0" presId="urn:microsoft.com/office/officeart/2018/2/layout/IconVerticalSolidList"/>
    <dgm:cxn modelId="{2D4AD632-D7A9-4821-B0A4-486AADC334A8}" type="presParOf" srcId="{FA46ABCB-15B5-4AEC-AEC2-060B59861225}" destId="{B63FECD5-AC2D-46A1-895D-37C12BA24C10}" srcOrd="1" destOrd="0" presId="urn:microsoft.com/office/officeart/2018/2/layout/IconVerticalSolidList"/>
    <dgm:cxn modelId="{328687FA-12ED-4CCD-AD9E-46DCE6BC6E10}" type="presParOf" srcId="{FA46ABCB-15B5-4AEC-AEC2-060B59861225}" destId="{CA93304B-C5B1-43D9-8DFB-B732FC109DB2}" srcOrd="2" destOrd="0" presId="urn:microsoft.com/office/officeart/2018/2/layout/IconVerticalSolidList"/>
    <dgm:cxn modelId="{EF94BC3F-B31C-461C-A4A0-8E9B8CEFD89D}" type="presParOf" srcId="{FA46ABCB-15B5-4AEC-AEC2-060B59861225}" destId="{97CBC65F-7D6A-49B1-830A-308CE861A854}" srcOrd="3" destOrd="0" presId="urn:microsoft.com/office/officeart/2018/2/layout/IconVerticalSolidList"/>
    <dgm:cxn modelId="{CCA52784-64AF-4D40-A454-8E42A2045D66}" type="presParOf" srcId="{B56C811C-BE38-4EC1-9B17-68F02F6CDB57}" destId="{ED342616-51BF-41CB-AA52-AC6D640CB294}" srcOrd="3" destOrd="0" presId="urn:microsoft.com/office/officeart/2018/2/layout/IconVerticalSolidList"/>
    <dgm:cxn modelId="{1C7C4248-00A4-43D5-A5DC-BA7C6C2AC353}" type="presParOf" srcId="{B56C811C-BE38-4EC1-9B17-68F02F6CDB57}" destId="{8AEA5208-6FA5-4F38-8752-E37648CE67D7}" srcOrd="4" destOrd="0" presId="urn:microsoft.com/office/officeart/2018/2/layout/IconVerticalSolidList"/>
    <dgm:cxn modelId="{DAE6073E-5C88-4BDF-918A-346AF746D8EC}" type="presParOf" srcId="{8AEA5208-6FA5-4F38-8752-E37648CE67D7}" destId="{265947A5-5627-49AF-9CF8-7FBEEC9B1E1C}" srcOrd="0" destOrd="0" presId="urn:microsoft.com/office/officeart/2018/2/layout/IconVerticalSolidList"/>
    <dgm:cxn modelId="{34CEA57B-B048-46AE-8653-FF22F2163F88}" type="presParOf" srcId="{8AEA5208-6FA5-4F38-8752-E37648CE67D7}" destId="{77B0A7C8-C073-4DB4-8730-D0EF96C44C74}" srcOrd="1" destOrd="0" presId="urn:microsoft.com/office/officeart/2018/2/layout/IconVerticalSolidList"/>
    <dgm:cxn modelId="{D7594915-8176-4CBE-9156-5A0C8F58CA91}" type="presParOf" srcId="{8AEA5208-6FA5-4F38-8752-E37648CE67D7}" destId="{5AA1D44B-03A0-4D62-8C00-3AF4B7F94188}" srcOrd="2" destOrd="0" presId="urn:microsoft.com/office/officeart/2018/2/layout/IconVerticalSolidList"/>
    <dgm:cxn modelId="{2116D301-4ADC-4894-A880-E2917D597D1E}" type="presParOf" srcId="{8AEA5208-6FA5-4F38-8752-E37648CE67D7}" destId="{CA42F8C3-265B-4294-BCEB-9970E36A492A}" srcOrd="3" destOrd="0" presId="urn:microsoft.com/office/officeart/2018/2/layout/IconVerticalSolidList"/>
    <dgm:cxn modelId="{9FB8D4E5-DE64-4880-91BC-6AEBB7C95265}" type="presParOf" srcId="{B56C811C-BE38-4EC1-9B17-68F02F6CDB57}" destId="{FB176A54-20CE-4212-B4D4-201A20D5595E}" srcOrd="5" destOrd="0" presId="urn:microsoft.com/office/officeart/2018/2/layout/IconVerticalSolidList"/>
    <dgm:cxn modelId="{ABA43A04-A584-451F-920F-89A09EF932F9}" type="presParOf" srcId="{B56C811C-BE38-4EC1-9B17-68F02F6CDB57}" destId="{5C378071-09C8-4C53-B973-7A3816E1A130}" srcOrd="6" destOrd="0" presId="urn:microsoft.com/office/officeart/2018/2/layout/IconVerticalSolidList"/>
    <dgm:cxn modelId="{BC21C15D-790E-40E7-AFFD-408FF81DC39D}" type="presParOf" srcId="{5C378071-09C8-4C53-B973-7A3816E1A130}" destId="{A290E97E-41AE-4C88-B4DC-6DCDBCECDE78}" srcOrd="0" destOrd="0" presId="urn:microsoft.com/office/officeart/2018/2/layout/IconVerticalSolidList"/>
    <dgm:cxn modelId="{F3955494-9253-4EEC-AF8A-E22A672647D7}" type="presParOf" srcId="{5C378071-09C8-4C53-B973-7A3816E1A130}" destId="{C1EFFF9D-184F-4153-823E-FE7867773F7F}" srcOrd="1" destOrd="0" presId="urn:microsoft.com/office/officeart/2018/2/layout/IconVerticalSolidList"/>
    <dgm:cxn modelId="{ACFCD0EE-3434-4EB4-B3D2-E8C7D6148202}" type="presParOf" srcId="{5C378071-09C8-4C53-B973-7A3816E1A130}" destId="{B492BA34-DD9F-493C-9794-A0524AA20A10}" srcOrd="2" destOrd="0" presId="urn:microsoft.com/office/officeart/2018/2/layout/IconVerticalSolidList"/>
    <dgm:cxn modelId="{28C37A4D-160C-4E9A-A985-8176EBD32E65}" type="presParOf" srcId="{5C378071-09C8-4C53-B973-7A3816E1A130}" destId="{20AE22F1-A5C8-4730-A5C3-F4F1F7DB48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1E11DE-D203-4341-96CF-D5675FAD4EF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1D40DCF-0D76-40F0-B749-A3DB1D10E2E4}">
      <dgm:prSet/>
      <dgm:spPr/>
      <dgm:t>
        <a:bodyPr/>
        <a:lstStyle/>
        <a:p>
          <a:r>
            <a:rPr lang="en-US"/>
            <a:t>Local Repositories are repositories that are stored on a local computer</a:t>
          </a:r>
        </a:p>
      </dgm:t>
    </dgm:pt>
    <dgm:pt modelId="{1E262845-9DEC-4E24-BD1C-2E8EF805F7AC}" type="parTrans" cxnId="{8FAC83CA-265A-45B1-8003-3C79E691CC30}">
      <dgm:prSet/>
      <dgm:spPr/>
      <dgm:t>
        <a:bodyPr/>
        <a:lstStyle/>
        <a:p>
          <a:endParaRPr lang="en-US"/>
        </a:p>
      </dgm:t>
    </dgm:pt>
    <dgm:pt modelId="{036E32DC-C3AF-48C4-BCC9-EE85A482575B}" type="sibTrans" cxnId="{8FAC83CA-265A-45B1-8003-3C79E691CC30}">
      <dgm:prSet/>
      <dgm:spPr/>
      <dgm:t>
        <a:bodyPr/>
        <a:lstStyle/>
        <a:p>
          <a:endParaRPr lang="en-US"/>
        </a:p>
      </dgm:t>
    </dgm:pt>
    <dgm:pt modelId="{C9DF84E6-B40E-427B-8114-D5D5EA1567BC}">
      <dgm:prSet/>
      <dgm:spPr/>
      <dgm:t>
        <a:bodyPr/>
        <a:lstStyle/>
        <a:p>
          <a:r>
            <a:rPr lang="en-US"/>
            <a:t>Remote Repositories are repositories that are stored on a public service (GitHub)</a:t>
          </a:r>
        </a:p>
      </dgm:t>
    </dgm:pt>
    <dgm:pt modelId="{CE2B8005-841E-4F39-A853-9649ADA19BAE}" type="parTrans" cxnId="{9525C45F-A2AD-4636-BC09-77D984094853}">
      <dgm:prSet/>
      <dgm:spPr/>
      <dgm:t>
        <a:bodyPr/>
        <a:lstStyle/>
        <a:p>
          <a:endParaRPr lang="en-US"/>
        </a:p>
      </dgm:t>
    </dgm:pt>
    <dgm:pt modelId="{AC660353-0BA1-4A3C-8094-7164C0158230}" type="sibTrans" cxnId="{9525C45F-A2AD-4636-BC09-77D984094853}">
      <dgm:prSet/>
      <dgm:spPr/>
      <dgm:t>
        <a:bodyPr/>
        <a:lstStyle/>
        <a:p>
          <a:endParaRPr lang="en-US"/>
        </a:p>
      </dgm:t>
    </dgm:pt>
    <dgm:pt modelId="{9A9D89B2-CF27-467A-A492-4075DFAE7E71}" type="pres">
      <dgm:prSet presAssocID="{A11E11DE-D203-4341-96CF-D5675FAD4EF4}" presName="root" presStyleCnt="0">
        <dgm:presLayoutVars>
          <dgm:dir/>
          <dgm:resizeHandles val="exact"/>
        </dgm:presLayoutVars>
      </dgm:prSet>
      <dgm:spPr/>
    </dgm:pt>
    <dgm:pt modelId="{A9248090-8C59-41BA-8D96-5156C00C292F}" type="pres">
      <dgm:prSet presAssocID="{01D40DCF-0D76-40F0-B749-A3DB1D10E2E4}" presName="compNode" presStyleCnt="0"/>
      <dgm:spPr/>
    </dgm:pt>
    <dgm:pt modelId="{318C9987-86FE-4B1E-B879-123F7F291E60}" type="pres">
      <dgm:prSet presAssocID="{01D40DCF-0D76-40F0-B749-A3DB1D10E2E4}" presName="bgRect" presStyleLbl="bgShp" presStyleIdx="0" presStyleCnt="2"/>
      <dgm:spPr/>
    </dgm:pt>
    <dgm:pt modelId="{6E7E72E4-1529-4AE0-A1E2-E10A0E3896E0}" type="pres">
      <dgm:prSet presAssocID="{01D40DCF-0D76-40F0-B749-A3DB1D10E2E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DC79E15-4001-46BE-BE22-D17D5E5F2FC5}" type="pres">
      <dgm:prSet presAssocID="{01D40DCF-0D76-40F0-B749-A3DB1D10E2E4}" presName="spaceRect" presStyleCnt="0"/>
      <dgm:spPr/>
    </dgm:pt>
    <dgm:pt modelId="{97D8A7A3-287A-48CB-8B6B-CFDDDD41196A}" type="pres">
      <dgm:prSet presAssocID="{01D40DCF-0D76-40F0-B749-A3DB1D10E2E4}" presName="parTx" presStyleLbl="revTx" presStyleIdx="0" presStyleCnt="2">
        <dgm:presLayoutVars>
          <dgm:chMax val="0"/>
          <dgm:chPref val="0"/>
        </dgm:presLayoutVars>
      </dgm:prSet>
      <dgm:spPr/>
    </dgm:pt>
    <dgm:pt modelId="{C3A55589-4E82-40A0-B351-708323C10105}" type="pres">
      <dgm:prSet presAssocID="{036E32DC-C3AF-48C4-BCC9-EE85A482575B}" presName="sibTrans" presStyleCnt="0"/>
      <dgm:spPr/>
    </dgm:pt>
    <dgm:pt modelId="{995116C3-A0CF-440D-B787-3B76BBD856E9}" type="pres">
      <dgm:prSet presAssocID="{C9DF84E6-B40E-427B-8114-D5D5EA1567BC}" presName="compNode" presStyleCnt="0"/>
      <dgm:spPr/>
    </dgm:pt>
    <dgm:pt modelId="{0169B9F6-B15D-4652-8B6E-126CAC252680}" type="pres">
      <dgm:prSet presAssocID="{C9DF84E6-B40E-427B-8114-D5D5EA1567BC}" presName="bgRect" presStyleLbl="bgShp" presStyleIdx="1" presStyleCnt="2"/>
      <dgm:spPr/>
    </dgm:pt>
    <dgm:pt modelId="{2C1116C5-C88B-4F2B-88BD-399A37C16F28}" type="pres">
      <dgm:prSet presAssocID="{C9DF84E6-B40E-427B-8114-D5D5EA1567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1483E6E-9090-4059-B043-AE8D2BAB5463}" type="pres">
      <dgm:prSet presAssocID="{C9DF84E6-B40E-427B-8114-D5D5EA1567BC}" presName="spaceRect" presStyleCnt="0"/>
      <dgm:spPr/>
    </dgm:pt>
    <dgm:pt modelId="{63C2E792-68DA-4061-9A28-C4DD457E0203}" type="pres">
      <dgm:prSet presAssocID="{C9DF84E6-B40E-427B-8114-D5D5EA1567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525C45F-A2AD-4636-BC09-77D984094853}" srcId="{A11E11DE-D203-4341-96CF-D5675FAD4EF4}" destId="{C9DF84E6-B40E-427B-8114-D5D5EA1567BC}" srcOrd="1" destOrd="0" parTransId="{CE2B8005-841E-4F39-A853-9649ADA19BAE}" sibTransId="{AC660353-0BA1-4A3C-8094-7164C0158230}"/>
    <dgm:cxn modelId="{F6C28853-A256-40AB-BA62-7FF6532A3303}" type="presOf" srcId="{A11E11DE-D203-4341-96CF-D5675FAD4EF4}" destId="{9A9D89B2-CF27-467A-A492-4075DFAE7E71}" srcOrd="0" destOrd="0" presId="urn:microsoft.com/office/officeart/2018/2/layout/IconVerticalSolidList"/>
    <dgm:cxn modelId="{394D4E85-83DA-4DD7-BAB7-8EC628E35E80}" type="presOf" srcId="{C9DF84E6-B40E-427B-8114-D5D5EA1567BC}" destId="{63C2E792-68DA-4061-9A28-C4DD457E0203}" srcOrd="0" destOrd="0" presId="urn:microsoft.com/office/officeart/2018/2/layout/IconVerticalSolidList"/>
    <dgm:cxn modelId="{8FAC83CA-265A-45B1-8003-3C79E691CC30}" srcId="{A11E11DE-D203-4341-96CF-D5675FAD4EF4}" destId="{01D40DCF-0D76-40F0-B749-A3DB1D10E2E4}" srcOrd="0" destOrd="0" parTransId="{1E262845-9DEC-4E24-BD1C-2E8EF805F7AC}" sibTransId="{036E32DC-C3AF-48C4-BCC9-EE85A482575B}"/>
    <dgm:cxn modelId="{92F177DB-D432-44B3-A33F-ACF34AF96DA5}" type="presOf" srcId="{01D40DCF-0D76-40F0-B749-A3DB1D10E2E4}" destId="{97D8A7A3-287A-48CB-8B6B-CFDDDD41196A}" srcOrd="0" destOrd="0" presId="urn:microsoft.com/office/officeart/2018/2/layout/IconVerticalSolidList"/>
    <dgm:cxn modelId="{1B724D8A-A7EB-41F5-857E-FC5D2A5A6949}" type="presParOf" srcId="{9A9D89B2-CF27-467A-A492-4075DFAE7E71}" destId="{A9248090-8C59-41BA-8D96-5156C00C292F}" srcOrd="0" destOrd="0" presId="urn:microsoft.com/office/officeart/2018/2/layout/IconVerticalSolidList"/>
    <dgm:cxn modelId="{3F08D34B-53EF-4859-B6D7-6FB80123326B}" type="presParOf" srcId="{A9248090-8C59-41BA-8D96-5156C00C292F}" destId="{318C9987-86FE-4B1E-B879-123F7F291E60}" srcOrd="0" destOrd="0" presId="urn:microsoft.com/office/officeart/2018/2/layout/IconVerticalSolidList"/>
    <dgm:cxn modelId="{1B69865C-A590-4047-86A6-F28B809958B5}" type="presParOf" srcId="{A9248090-8C59-41BA-8D96-5156C00C292F}" destId="{6E7E72E4-1529-4AE0-A1E2-E10A0E3896E0}" srcOrd="1" destOrd="0" presId="urn:microsoft.com/office/officeart/2018/2/layout/IconVerticalSolidList"/>
    <dgm:cxn modelId="{43C6CDF9-3767-48E6-876D-3876D203E009}" type="presParOf" srcId="{A9248090-8C59-41BA-8D96-5156C00C292F}" destId="{CDC79E15-4001-46BE-BE22-D17D5E5F2FC5}" srcOrd="2" destOrd="0" presId="urn:microsoft.com/office/officeart/2018/2/layout/IconVerticalSolidList"/>
    <dgm:cxn modelId="{A947B150-3909-4B3C-9072-CDC2A0B50A76}" type="presParOf" srcId="{A9248090-8C59-41BA-8D96-5156C00C292F}" destId="{97D8A7A3-287A-48CB-8B6B-CFDDDD41196A}" srcOrd="3" destOrd="0" presId="urn:microsoft.com/office/officeart/2018/2/layout/IconVerticalSolidList"/>
    <dgm:cxn modelId="{82C73F3E-4790-40F6-A935-1316740AE0C8}" type="presParOf" srcId="{9A9D89B2-CF27-467A-A492-4075DFAE7E71}" destId="{C3A55589-4E82-40A0-B351-708323C10105}" srcOrd="1" destOrd="0" presId="urn:microsoft.com/office/officeart/2018/2/layout/IconVerticalSolidList"/>
    <dgm:cxn modelId="{8CB15369-FE41-49BB-95FF-6F4996CD5DCF}" type="presParOf" srcId="{9A9D89B2-CF27-467A-A492-4075DFAE7E71}" destId="{995116C3-A0CF-440D-B787-3B76BBD856E9}" srcOrd="2" destOrd="0" presId="urn:microsoft.com/office/officeart/2018/2/layout/IconVerticalSolidList"/>
    <dgm:cxn modelId="{01D3C32B-DF18-4ABB-B86C-B0086B302BE5}" type="presParOf" srcId="{995116C3-A0CF-440D-B787-3B76BBD856E9}" destId="{0169B9F6-B15D-4652-8B6E-126CAC252680}" srcOrd="0" destOrd="0" presId="urn:microsoft.com/office/officeart/2018/2/layout/IconVerticalSolidList"/>
    <dgm:cxn modelId="{F9EEBE66-42C9-4646-B131-D64EE2DF0276}" type="presParOf" srcId="{995116C3-A0CF-440D-B787-3B76BBD856E9}" destId="{2C1116C5-C88B-4F2B-88BD-399A37C16F28}" srcOrd="1" destOrd="0" presId="urn:microsoft.com/office/officeart/2018/2/layout/IconVerticalSolidList"/>
    <dgm:cxn modelId="{3F6124BF-230A-4A83-8A9D-BA8C457A9F28}" type="presParOf" srcId="{995116C3-A0CF-440D-B787-3B76BBD856E9}" destId="{51483E6E-9090-4059-B043-AE8D2BAB5463}" srcOrd="2" destOrd="0" presId="urn:microsoft.com/office/officeart/2018/2/layout/IconVerticalSolidList"/>
    <dgm:cxn modelId="{5CE9CBC0-2E23-4E45-9D66-3D3BC7A97AA2}" type="presParOf" srcId="{995116C3-A0CF-440D-B787-3B76BBD856E9}" destId="{63C2E792-68DA-4061-9A28-C4DD457E02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5D0198-8F2F-4FF1-98AF-6DB68CBAEA3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AED5594-693E-45B4-A4FB-9DA9113D2B3E}">
      <dgm:prSet/>
      <dgm:spPr/>
      <dgm:t>
        <a:bodyPr/>
        <a:lstStyle/>
        <a:p>
          <a:r>
            <a:rPr lang="en-US"/>
            <a:t>A Pull Request is part of the merging process for branches</a:t>
          </a:r>
        </a:p>
      </dgm:t>
    </dgm:pt>
    <dgm:pt modelId="{5C202942-9D96-471D-8791-5EA38A2B1C17}" type="parTrans" cxnId="{5AF9B122-56DB-4945-A6E5-274F41DA922E}">
      <dgm:prSet/>
      <dgm:spPr/>
      <dgm:t>
        <a:bodyPr/>
        <a:lstStyle/>
        <a:p>
          <a:endParaRPr lang="en-US"/>
        </a:p>
      </dgm:t>
    </dgm:pt>
    <dgm:pt modelId="{DB28C6DF-0D80-4EFC-AC75-09E1C71B0AA6}" type="sibTrans" cxnId="{5AF9B122-56DB-4945-A6E5-274F41DA922E}">
      <dgm:prSet/>
      <dgm:spPr/>
      <dgm:t>
        <a:bodyPr/>
        <a:lstStyle/>
        <a:p>
          <a:endParaRPr lang="en-US"/>
        </a:p>
      </dgm:t>
    </dgm:pt>
    <dgm:pt modelId="{074C0865-AA68-4500-AEA2-619E829B915B}">
      <dgm:prSet/>
      <dgm:spPr/>
      <dgm:t>
        <a:bodyPr/>
        <a:lstStyle/>
        <a:p>
          <a:r>
            <a:rPr lang="en-US"/>
            <a:t>A proposal of changes from one branch to be merged into another</a:t>
          </a:r>
        </a:p>
      </dgm:t>
    </dgm:pt>
    <dgm:pt modelId="{F7B5519E-EAFD-436E-9536-249C53121151}" type="parTrans" cxnId="{AC489D90-8633-4CB7-ACCC-5CBB52EA7241}">
      <dgm:prSet/>
      <dgm:spPr/>
      <dgm:t>
        <a:bodyPr/>
        <a:lstStyle/>
        <a:p>
          <a:endParaRPr lang="en-US"/>
        </a:p>
      </dgm:t>
    </dgm:pt>
    <dgm:pt modelId="{5B187C93-FA15-4A6D-B952-C02754ADC472}" type="sibTrans" cxnId="{AC489D90-8633-4CB7-ACCC-5CBB52EA7241}">
      <dgm:prSet/>
      <dgm:spPr/>
      <dgm:t>
        <a:bodyPr/>
        <a:lstStyle/>
        <a:p>
          <a:endParaRPr lang="en-US"/>
        </a:p>
      </dgm:t>
    </dgm:pt>
    <dgm:pt modelId="{09F18B24-48A9-429D-A92B-115D3F81C8D1}">
      <dgm:prSet/>
      <dgm:spPr/>
      <dgm:t>
        <a:bodyPr/>
        <a:lstStyle/>
        <a:p>
          <a:r>
            <a:rPr lang="en-US"/>
            <a:t>Allows developers to review changes for critique/feedback and to collaborate</a:t>
          </a:r>
        </a:p>
      </dgm:t>
    </dgm:pt>
    <dgm:pt modelId="{D2105B8C-2D89-4A84-8F14-D167BA99A330}" type="parTrans" cxnId="{BA9788CF-E104-4100-89C8-D8368A2D54CF}">
      <dgm:prSet/>
      <dgm:spPr/>
      <dgm:t>
        <a:bodyPr/>
        <a:lstStyle/>
        <a:p>
          <a:endParaRPr lang="en-US"/>
        </a:p>
      </dgm:t>
    </dgm:pt>
    <dgm:pt modelId="{AA45101E-1A8D-4010-99C8-48CCFC7928EA}" type="sibTrans" cxnId="{BA9788CF-E104-4100-89C8-D8368A2D54CF}">
      <dgm:prSet/>
      <dgm:spPr/>
      <dgm:t>
        <a:bodyPr/>
        <a:lstStyle/>
        <a:p>
          <a:endParaRPr lang="en-US"/>
        </a:p>
      </dgm:t>
    </dgm:pt>
    <dgm:pt modelId="{ADE10607-7887-43BB-B647-908DF47A282B}" type="pres">
      <dgm:prSet presAssocID="{155D0198-8F2F-4FF1-98AF-6DB68CBAEA3F}" presName="root" presStyleCnt="0">
        <dgm:presLayoutVars>
          <dgm:dir/>
          <dgm:resizeHandles val="exact"/>
        </dgm:presLayoutVars>
      </dgm:prSet>
      <dgm:spPr/>
    </dgm:pt>
    <dgm:pt modelId="{08DB03C0-FFBD-4B0A-97D0-26B043AB41C6}" type="pres">
      <dgm:prSet presAssocID="{EAED5594-693E-45B4-A4FB-9DA9113D2B3E}" presName="compNode" presStyleCnt="0"/>
      <dgm:spPr/>
    </dgm:pt>
    <dgm:pt modelId="{1DED2BB7-F28C-4CE5-A29A-35FAF78918B7}" type="pres">
      <dgm:prSet presAssocID="{EAED5594-693E-45B4-A4FB-9DA9113D2B3E}" presName="bgRect" presStyleLbl="bgShp" presStyleIdx="0" presStyleCnt="3"/>
      <dgm:spPr/>
    </dgm:pt>
    <dgm:pt modelId="{9FD134A9-2064-4F68-A6FD-4AF5BBDD03B1}" type="pres">
      <dgm:prSet presAssocID="{EAED5594-693E-45B4-A4FB-9DA9113D2B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87BFF68-C2E0-4E5F-BFF6-658B702E663E}" type="pres">
      <dgm:prSet presAssocID="{EAED5594-693E-45B4-A4FB-9DA9113D2B3E}" presName="spaceRect" presStyleCnt="0"/>
      <dgm:spPr/>
    </dgm:pt>
    <dgm:pt modelId="{930E7A1A-8FAD-4D08-AE38-7DD518A54811}" type="pres">
      <dgm:prSet presAssocID="{EAED5594-693E-45B4-A4FB-9DA9113D2B3E}" presName="parTx" presStyleLbl="revTx" presStyleIdx="0" presStyleCnt="3">
        <dgm:presLayoutVars>
          <dgm:chMax val="0"/>
          <dgm:chPref val="0"/>
        </dgm:presLayoutVars>
      </dgm:prSet>
      <dgm:spPr/>
    </dgm:pt>
    <dgm:pt modelId="{54D7AACD-8023-4EAF-9040-43457DDE34EA}" type="pres">
      <dgm:prSet presAssocID="{DB28C6DF-0D80-4EFC-AC75-09E1C71B0AA6}" presName="sibTrans" presStyleCnt="0"/>
      <dgm:spPr/>
    </dgm:pt>
    <dgm:pt modelId="{0F7DEA81-1EBA-4443-BC09-37B98B8CCD32}" type="pres">
      <dgm:prSet presAssocID="{074C0865-AA68-4500-AEA2-619E829B915B}" presName="compNode" presStyleCnt="0"/>
      <dgm:spPr/>
    </dgm:pt>
    <dgm:pt modelId="{05B01077-9DE8-421C-9D54-C463F1CC8E10}" type="pres">
      <dgm:prSet presAssocID="{074C0865-AA68-4500-AEA2-619E829B915B}" presName="bgRect" presStyleLbl="bgShp" presStyleIdx="1" presStyleCnt="3"/>
      <dgm:spPr/>
    </dgm:pt>
    <dgm:pt modelId="{B8679DA5-6B9C-4144-A980-5E521DF4D407}" type="pres">
      <dgm:prSet presAssocID="{074C0865-AA68-4500-AEA2-619E829B915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485FD73-704D-4969-9BF4-DEFE6EE11289}" type="pres">
      <dgm:prSet presAssocID="{074C0865-AA68-4500-AEA2-619E829B915B}" presName="spaceRect" presStyleCnt="0"/>
      <dgm:spPr/>
    </dgm:pt>
    <dgm:pt modelId="{C5B05EEE-C849-4C8D-8D34-68F3944B4835}" type="pres">
      <dgm:prSet presAssocID="{074C0865-AA68-4500-AEA2-619E829B915B}" presName="parTx" presStyleLbl="revTx" presStyleIdx="1" presStyleCnt="3">
        <dgm:presLayoutVars>
          <dgm:chMax val="0"/>
          <dgm:chPref val="0"/>
        </dgm:presLayoutVars>
      </dgm:prSet>
      <dgm:spPr/>
    </dgm:pt>
    <dgm:pt modelId="{362541EF-C0C0-4A5D-B4BC-B504D51118DD}" type="pres">
      <dgm:prSet presAssocID="{5B187C93-FA15-4A6D-B952-C02754ADC472}" presName="sibTrans" presStyleCnt="0"/>
      <dgm:spPr/>
    </dgm:pt>
    <dgm:pt modelId="{03DDF463-C287-4C9C-9248-EA486AA37508}" type="pres">
      <dgm:prSet presAssocID="{09F18B24-48A9-429D-A92B-115D3F81C8D1}" presName="compNode" presStyleCnt="0"/>
      <dgm:spPr/>
    </dgm:pt>
    <dgm:pt modelId="{62F50852-C6E8-4D92-974A-000F9731B329}" type="pres">
      <dgm:prSet presAssocID="{09F18B24-48A9-429D-A92B-115D3F81C8D1}" presName="bgRect" presStyleLbl="bgShp" presStyleIdx="2" presStyleCnt="3"/>
      <dgm:spPr/>
    </dgm:pt>
    <dgm:pt modelId="{7AD547B0-679A-4AC7-844F-1C40C6FE594B}" type="pres">
      <dgm:prSet presAssocID="{09F18B24-48A9-429D-A92B-115D3F81C8D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Room"/>
        </a:ext>
      </dgm:extLst>
    </dgm:pt>
    <dgm:pt modelId="{F0F05994-E899-4ECE-B713-CFC4FD6B13B0}" type="pres">
      <dgm:prSet presAssocID="{09F18B24-48A9-429D-A92B-115D3F81C8D1}" presName="spaceRect" presStyleCnt="0"/>
      <dgm:spPr/>
    </dgm:pt>
    <dgm:pt modelId="{0B179529-D01D-4305-BFF4-518E9C466B8C}" type="pres">
      <dgm:prSet presAssocID="{09F18B24-48A9-429D-A92B-115D3F81C8D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AF9B122-56DB-4945-A6E5-274F41DA922E}" srcId="{155D0198-8F2F-4FF1-98AF-6DB68CBAEA3F}" destId="{EAED5594-693E-45B4-A4FB-9DA9113D2B3E}" srcOrd="0" destOrd="0" parTransId="{5C202942-9D96-471D-8791-5EA38A2B1C17}" sibTransId="{DB28C6DF-0D80-4EFC-AC75-09E1C71B0AA6}"/>
    <dgm:cxn modelId="{A25C3832-FCCB-4C7D-85E1-088FEE2DBCCC}" type="presOf" srcId="{155D0198-8F2F-4FF1-98AF-6DB68CBAEA3F}" destId="{ADE10607-7887-43BB-B647-908DF47A282B}" srcOrd="0" destOrd="0" presId="urn:microsoft.com/office/officeart/2018/2/layout/IconVerticalSolidList"/>
    <dgm:cxn modelId="{5EEC883B-A6E2-4F9C-9B64-E3FEBE2A1435}" type="presOf" srcId="{EAED5594-693E-45B4-A4FB-9DA9113D2B3E}" destId="{930E7A1A-8FAD-4D08-AE38-7DD518A54811}" srcOrd="0" destOrd="0" presId="urn:microsoft.com/office/officeart/2018/2/layout/IconVerticalSolidList"/>
    <dgm:cxn modelId="{756A2A49-830E-4A39-9014-9A8333EAF707}" type="presOf" srcId="{09F18B24-48A9-429D-A92B-115D3F81C8D1}" destId="{0B179529-D01D-4305-BFF4-518E9C466B8C}" srcOrd="0" destOrd="0" presId="urn:microsoft.com/office/officeart/2018/2/layout/IconVerticalSolidList"/>
    <dgm:cxn modelId="{E26D5881-0187-468A-8A1E-481075A67C9D}" type="presOf" srcId="{074C0865-AA68-4500-AEA2-619E829B915B}" destId="{C5B05EEE-C849-4C8D-8D34-68F3944B4835}" srcOrd="0" destOrd="0" presId="urn:microsoft.com/office/officeart/2018/2/layout/IconVerticalSolidList"/>
    <dgm:cxn modelId="{AC489D90-8633-4CB7-ACCC-5CBB52EA7241}" srcId="{155D0198-8F2F-4FF1-98AF-6DB68CBAEA3F}" destId="{074C0865-AA68-4500-AEA2-619E829B915B}" srcOrd="1" destOrd="0" parTransId="{F7B5519E-EAFD-436E-9536-249C53121151}" sibTransId="{5B187C93-FA15-4A6D-B952-C02754ADC472}"/>
    <dgm:cxn modelId="{BA9788CF-E104-4100-89C8-D8368A2D54CF}" srcId="{155D0198-8F2F-4FF1-98AF-6DB68CBAEA3F}" destId="{09F18B24-48A9-429D-A92B-115D3F81C8D1}" srcOrd="2" destOrd="0" parTransId="{D2105B8C-2D89-4A84-8F14-D167BA99A330}" sibTransId="{AA45101E-1A8D-4010-99C8-48CCFC7928EA}"/>
    <dgm:cxn modelId="{4AC51EB7-A34E-4F2D-9859-75C0678A8441}" type="presParOf" srcId="{ADE10607-7887-43BB-B647-908DF47A282B}" destId="{08DB03C0-FFBD-4B0A-97D0-26B043AB41C6}" srcOrd="0" destOrd="0" presId="urn:microsoft.com/office/officeart/2018/2/layout/IconVerticalSolidList"/>
    <dgm:cxn modelId="{D04A2D7B-C615-4A78-BFE3-823728590701}" type="presParOf" srcId="{08DB03C0-FFBD-4B0A-97D0-26B043AB41C6}" destId="{1DED2BB7-F28C-4CE5-A29A-35FAF78918B7}" srcOrd="0" destOrd="0" presId="urn:microsoft.com/office/officeart/2018/2/layout/IconVerticalSolidList"/>
    <dgm:cxn modelId="{C2BF8721-5DC5-4088-9CE0-2499F546E552}" type="presParOf" srcId="{08DB03C0-FFBD-4B0A-97D0-26B043AB41C6}" destId="{9FD134A9-2064-4F68-A6FD-4AF5BBDD03B1}" srcOrd="1" destOrd="0" presId="urn:microsoft.com/office/officeart/2018/2/layout/IconVerticalSolidList"/>
    <dgm:cxn modelId="{C29B6D3F-D668-4131-BB5B-28B812A6FC48}" type="presParOf" srcId="{08DB03C0-FFBD-4B0A-97D0-26B043AB41C6}" destId="{487BFF68-C2E0-4E5F-BFF6-658B702E663E}" srcOrd="2" destOrd="0" presId="urn:microsoft.com/office/officeart/2018/2/layout/IconVerticalSolidList"/>
    <dgm:cxn modelId="{935D2446-5A82-434F-B9D7-3BEAFE6AF297}" type="presParOf" srcId="{08DB03C0-FFBD-4B0A-97D0-26B043AB41C6}" destId="{930E7A1A-8FAD-4D08-AE38-7DD518A54811}" srcOrd="3" destOrd="0" presId="urn:microsoft.com/office/officeart/2018/2/layout/IconVerticalSolidList"/>
    <dgm:cxn modelId="{F6191E9F-2E0E-44AB-8430-879192330713}" type="presParOf" srcId="{ADE10607-7887-43BB-B647-908DF47A282B}" destId="{54D7AACD-8023-4EAF-9040-43457DDE34EA}" srcOrd="1" destOrd="0" presId="urn:microsoft.com/office/officeart/2018/2/layout/IconVerticalSolidList"/>
    <dgm:cxn modelId="{77D25036-6786-44F3-BD73-BCD42915AFE2}" type="presParOf" srcId="{ADE10607-7887-43BB-B647-908DF47A282B}" destId="{0F7DEA81-1EBA-4443-BC09-37B98B8CCD32}" srcOrd="2" destOrd="0" presId="urn:microsoft.com/office/officeart/2018/2/layout/IconVerticalSolidList"/>
    <dgm:cxn modelId="{0CDC9B3D-DB5D-468D-9FFC-FC5E35631BF7}" type="presParOf" srcId="{0F7DEA81-1EBA-4443-BC09-37B98B8CCD32}" destId="{05B01077-9DE8-421C-9D54-C463F1CC8E10}" srcOrd="0" destOrd="0" presId="urn:microsoft.com/office/officeart/2018/2/layout/IconVerticalSolidList"/>
    <dgm:cxn modelId="{F5126B43-2D94-422F-9426-65D5ABFE05F9}" type="presParOf" srcId="{0F7DEA81-1EBA-4443-BC09-37B98B8CCD32}" destId="{B8679DA5-6B9C-4144-A980-5E521DF4D407}" srcOrd="1" destOrd="0" presId="urn:microsoft.com/office/officeart/2018/2/layout/IconVerticalSolidList"/>
    <dgm:cxn modelId="{E5FF4588-6E65-4C1D-B9A7-C1DCF0F1D8F3}" type="presParOf" srcId="{0F7DEA81-1EBA-4443-BC09-37B98B8CCD32}" destId="{0485FD73-704D-4969-9BF4-DEFE6EE11289}" srcOrd="2" destOrd="0" presId="urn:microsoft.com/office/officeart/2018/2/layout/IconVerticalSolidList"/>
    <dgm:cxn modelId="{0D1F51AB-0374-48F1-AEEE-FE9247FA4C69}" type="presParOf" srcId="{0F7DEA81-1EBA-4443-BC09-37B98B8CCD32}" destId="{C5B05EEE-C849-4C8D-8D34-68F3944B4835}" srcOrd="3" destOrd="0" presId="urn:microsoft.com/office/officeart/2018/2/layout/IconVerticalSolidList"/>
    <dgm:cxn modelId="{869B0FE7-9E6C-4583-9C67-066DCC50FD29}" type="presParOf" srcId="{ADE10607-7887-43BB-B647-908DF47A282B}" destId="{362541EF-C0C0-4A5D-B4BC-B504D51118DD}" srcOrd="3" destOrd="0" presId="urn:microsoft.com/office/officeart/2018/2/layout/IconVerticalSolidList"/>
    <dgm:cxn modelId="{EB5F7C14-BEB8-4EBC-9521-D65AACD2A0E0}" type="presParOf" srcId="{ADE10607-7887-43BB-B647-908DF47A282B}" destId="{03DDF463-C287-4C9C-9248-EA486AA37508}" srcOrd="4" destOrd="0" presId="urn:microsoft.com/office/officeart/2018/2/layout/IconVerticalSolidList"/>
    <dgm:cxn modelId="{7BE7B214-AD9B-4326-9320-DC0AE144AD53}" type="presParOf" srcId="{03DDF463-C287-4C9C-9248-EA486AA37508}" destId="{62F50852-C6E8-4D92-974A-000F9731B329}" srcOrd="0" destOrd="0" presId="urn:microsoft.com/office/officeart/2018/2/layout/IconVerticalSolidList"/>
    <dgm:cxn modelId="{35329F0B-80AD-491F-B985-B6929664D0BD}" type="presParOf" srcId="{03DDF463-C287-4C9C-9248-EA486AA37508}" destId="{7AD547B0-679A-4AC7-844F-1C40C6FE594B}" srcOrd="1" destOrd="0" presId="urn:microsoft.com/office/officeart/2018/2/layout/IconVerticalSolidList"/>
    <dgm:cxn modelId="{11642B7B-AEAB-4159-B1BE-699B5C80750A}" type="presParOf" srcId="{03DDF463-C287-4C9C-9248-EA486AA37508}" destId="{F0F05994-E899-4ECE-B713-CFC4FD6B13B0}" srcOrd="2" destOrd="0" presId="urn:microsoft.com/office/officeart/2018/2/layout/IconVerticalSolidList"/>
    <dgm:cxn modelId="{52F9A542-6969-41E7-B02D-0EF87468BFFD}" type="presParOf" srcId="{03DDF463-C287-4C9C-9248-EA486AA37508}" destId="{0B179529-D01D-4305-BFF4-518E9C466B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6C87A7-9BBD-4609-8B03-9F6B78272DE9}">
      <dsp:nvSpPr>
        <dsp:cNvPr id="0" name=""/>
        <dsp:cNvSpPr/>
      </dsp:nvSpPr>
      <dsp:spPr>
        <a:xfrm>
          <a:off x="959850" y="1182248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42133-F4FB-4C11-AA17-69626375FC8D}">
      <dsp:nvSpPr>
        <dsp:cNvPr id="0" name=""/>
        <dsp:cNvSpPr/>
      </dsp:nvSpPr>
      <dsp:spPr>
        <a:xfrm>
          <a:off x="70706" y="302118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system that tracks changes to files over a period of time</a:t>
          </a:r>
        </a:p>
      </dsp:txBody>
      <dsp:txXfrm>
        <a:off x="70706" y="3021181"/>
        <a:ext cx="3233249" cy="720000"/>
      </dsp:txXfrm>
    </dsp:sp>
    <dsp:sp modelId="{AA76F1D9-4C06-4ECC-AAD8-91194A606B8B}">
      <dsp:nvSpPr>
        <dsp:cNvPr id="0" name=""/>
        <dsp:cNvSpPr/>
      </dsp:nvSpPr>
      <dsp:spPr>
        <a:xfrm>
          <a:off x="4758918" y="1182248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2FB87-6794-444A-93E0-8AD365E72338}">
      <dsp:nvSpPr>
        <dsp:cNvPr id="0" name=""/>
        <dsp:cNvSpPr/>
      </dsp:nvSpPr>
      <dsp:spPr>
        <a:xfrm>
          <a:off x="3869775" y="302118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Git is a distributed version control system</a:t>
          </a:r>
        </a:p>
      </dsp:txBody>
      <dsp:txXfrm>
        <a:off x="3869775" y="3021181"/>
        <a:ext cx="3233249" cy="720000"/>
      </dsp:txXfrm>
    </dsp:sp>
    <dsp:sp modelId="{1175FAEB-3CF4-4359-9272-CFDFE1E4B821}">
      <dsp:nvSpPr>
        <dsp:cNvPr id="0" name=""/>
        <dsp:cNvSpPr/>
      </dsp:nvSpPr>
      <dsp:spPr>
        <a:xfrm>
          <a:off x="8557987" y="1182248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6F15D-27CE-428D-9FFE-70599E566720}">
      <dsp:nvSpPr>
        <dsp:cNvPr id="0" name=""/>
        <dsp:cNvSpPr/>
      </dsp:nvSpPr>
      <dsp:spPr>
        <a:xfrm>
          <a:off x="7668843" y="3021181"/>
          <a:ext cx="32332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multiple developers to work on the same project while keeping history</a:t>
          </a:r>
        </a:p>
      </dsp:txBody>
      <dsp:txXfrm>
        <a:off x="7668843" y="3021181"/>
        <a:ext cx="32332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0A3A6-2B79-496F-AE94-1077E7D64370}">
      <dsp:nvSpPr>
        <dsp:cNvPr id="0" name=""/>
        <dsp:cNvSpPr/>
      </dsp:nvSpPr>
      <dsp:spPr>
        <a:xfrm>
          <a:off x="0" y="601"/>
          <a:ext cx="10972800" cy="1406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78E1B-2F77-4FCD-9B55-6C39BFD5E057}">
      <dsp:nvSpPr>
        <dsp:cNvPr id="0" name=""/>
        <dsp:cNvSpPr/>
      </dsp:nvSpPr>
      <dsp:spPr>
        <a:xfrm>
          <a:off x="425421" y="317029"/>
          <a:ext cx="773492" cy="773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80912-4B41-45B2-B476-EE5C104B896E}">
      <dsp:nvSpPr>
        <dsp:cNvPr id="0" name=""/>
        <dsp:cNvSpPr/>
      </dsp:nvSpPr>
      <dsp:spPr>
        <a:xfrm>
          <a:off x="1624335" y="601"/>
          <a:ext cx="9348464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central location where all the files, code, and revision history of a project are stored</a:t>
          </a:r>
        </a:p>
      </dsp:txBody>
      <dsp:txXfrm>
        <a:off x="1624335" y="601"/>
        <a:ext cx="9348464" cy="1406350"/>
      </dsp:txXfrm>
    </dsp:sp>
    <dsp:sp modelId="{4F8ADC3A-7D3D-44B4-A334-AAFE1742599F}">
      <dsp:nvSpPr>
        <dsp:cNvPr id="0" name=""/>
        <dsp:cNvSpPr/>
      </dsp:nvSpPr>
      <dsp:spPr>
        <a:xfrm>
          <a:off x="0" y="1758539"/>
          <a:ext cx="10972800" cy="1406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A2316-8418-4497-9F2B-B0183B2692FF}">
      <dsp:nvSpPr>
        <dsp:cNvPr id="0" name=""/>
        <dsp:cNvSpPr/>
      </dsp:nvSpPr>
      <dsp:spPr>
        <a:xfrm>
          <a:off x="425421" y="2074968"/>
          <a:ext cx="773492" cy="773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CA450-669E-4CCA-BB2A-31B74C9384B1}">
      <dsp:nvSpPr>
        <dsp:cNvPr id="0" name=""/>
        <dsp:cNvSpPr/>
      </dsp:nvSpPr>
      <dsp:spPr>
        <a:xfrm>
          <a:off x="1624335" y="1758539"/>
          <a:ext cx="4937760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be public or private</a:t>
          </a:r>
        </a:p>
      </dsp:txBody>
      <dsp:txXfrm>
        <a:off x="1624335" y="1758539"/>
        <a:ext cx="4937760" cy="1406350"/>
      </dsp:txXfrm>
    </dsp:sp>
    <dsp:sp modelId="{A803D73B-CD76-4DD6-8E2F-23D210BEB067}">
      <dsp:nvSpPr>
        <dsp:cNvPr id="0" name=""/>
        <dsp:cNvSpPr/>
      </dsp:nvSpPr>
      <dsp:spPr>
        <a:xfrm>
          <a:off x="6562095" y="1758539"/>
          <a:ext cx="4410704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Public repositories are accessible to the public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Private repositories are only accessible to the owner and select people</a:t>
          </a:r>
        </a:p>
      </dsp:txBody>
      <dsp:txXfrm>
        <a:off x="6562095" y="1758539"/>
        <a:ext cx="4410704" cy="1406350"/>
      </dsp:txXfrm>
    </dsp:sp>
    <dsp:sp modelId="{7D1D8D98-F649-4C51-9402-DF77D1DA0AE0}">
      <dsp:nvSpPr>
        <dsp:cNvPr id="0" name=""/>
        <dsp:cNvSpPr/>
      </dsp:nvSpPr>
      <dsp:spPr>
        <a:xfrm>
          <a:off x="0" y="3516478"/>
          <a:ext cx="10972800" cy="1406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BA859-E860-4872-BA9C-49E353D3D6A7}">
      <dsp:nvSpPr>
        <dsp:cNvPr id="0" name=""/>
        <dsp:cNvSpPr/>
      </dsp:nvSpPr>
      <dsp:spPr>
        <a:xfrm>
          <a:off x="425421" y="3832907"/>
          <a:ext cx="773492" cy="773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11CCB-D9FB-4161-B11D-79056726068E}">
      <dsp:nvSpPr>
        <dsp:cNvPr id="0" name=""/>
        <dsp:cNvSpPr/>
      </dsp:nvSpPr>
      <dsp:spPr>
        <a:xfrm>
          <a:off x="1624335" y="3516478"/>
          <a:ext cx="9348464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Can track changes and maintain history, allowing developers to revert back if needed</a:t>
          </a:r>
        </a:p>
      </dsp:txBody>
      <dsp:txXfrm>
        <a:off x="1624335" y="3516478"/>
        <a:ext cx="9348464" cy="14063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208194-8FD4-444E-8564-D8A10DE33473}">
      <dsp:nvSpPr>
        <dsp:cNvPr id="0" name=""/>
        <dsp:cNvSpPr/>
      </dsp:nvSpPr>
      <dsp:spPr>
        <a:xfrm>
          <a:off x="0" y="2043"/>
          <a:ext cx="10972800" cy="1035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1B564-6C4A-41F8-89C8-871D501C9B09}">
      <dsp:nvSpPr>
        <dsp:cNvPr id="0" name=""/>
        <dsp:cNvSpPr/>
      </dsp:nvSpPr>
      <dsp:spPr>
        <a:xfrm>
          <a:off x="313284" y="235064"/>
          <a:ext cx="569608" cy="5696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DE62E-854D-4464-B1F5-9B82CB085304}">
      <dsp:nvSpPr>
        <dsp:cNvPr id="0" name=""/>
        <dsp:cNvSpPr/>
      </dsp:nvSpPr>
      <dsp:spPr>
        <a:xfrm>
          <a:off x="1196177" y="2043"/>
          <a:ext cx="9776622" cy="103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6" tIns="109606" rIns="109606" bIns="109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branch is a parallel version of a given code that developers can create to work on different functionality</a:t>
          </a:r>
        </a:p>
      </dsp:txBody>
      <dsp:txXfrm>
        <a:off x="1196177" y="2043"/>
        <a:ext cx="9776622" cy="1035651"/>
      </dsp:txXfrm>
    </dsp:sp>
    <dsp:sp modelId="{6B7B9AAC-1698-44F7-9C4D-16E82F333974}">
      <dsp:nvSpPr>
        <dsp:cNvPr id="0" name=""/>
        <dsp:cNvSpPr/>
      </dsp:nvSpPr>
      <dsp:spPr>
        <a:xfrm>
          <a:off x="0" y="1296607"/>
          <a:ext cx="10972800" cy="1035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FECD5-AC2D-46A1-895D-37C12BA24C10}">
      <dsp:nvSpPr>
        <dsp:cNvPr id="0" name=""/>
        <dsp:cNvSpPr/>
      </dsp:nvSpPr>
      <dsp:spPr>
        <a:xfrm>
          <a:off x="313284" y="1529628"/>
          <a:ext cx="569608" cy="5696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BC65F-7D6A-49B1-830A-308CE861A854}">
      <dsp:nvSpPr>
        <dsp:cNvPr id="0" name=""/>
        <dsp:cNvSpPr/>
      </dsp:nvSpPr>
      <dsp:spPr>
        <a:xfrm>
          <a:off x="1196177" y="1296607"/>
          <a:ext cx="9776622" cy="103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6" tIns="109606" rIns="109606" bIns="109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Branches allow experimentation without affecting the main set of code</a:t>
          </a:r>
        </a:p>
      </dsp:txBody>
      <dsp:txXfrm>
        <a:off x="1196177" y="1296607"/>
        <a:ext cx="9776622" cy="1035651"/>
      </dsp:txXfrm>
    </dsp:sp>
    <dsp:sp modelId="{265947A5-5627-49AF-9CF8-7FBEEC9B1E1C}">
      <dsp:nvSpPr>
        <dsp:cNvPr id="0" name=""/>
        <dsp:cNvSpPr/>
      </dsp:nvSpPr>
      <dsp:spPr>
        <a:xfrm>
          <a:off x="0" y="2591171"/>
          <a:ext cx="10972800" cy="1035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0A7C8-C073-4DB4-8730-D0EF96C44C74}">
      <dsp:nvSpPr>
        <dsp:cNvPr id="0" name=""/>
        <dsp:cNvSpPr/>
      </dsp:nvSpPr>
      <dsp:spPr>
        <a:xfrm>
          <a:off x="313284" y="2824192"/>
          <a:ext cx="569608" cy="5696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42F8C3-265B-4294-BCEB-9970E36A492A}">
      <dsp:nvSpPr>
        <dsp:cNvPr id="0" name=""/>
        <dsp:cNvSpPr/>
      </dsp:nvSpPr>
      <dsp:spPr>
        <a:xfrm>
          <a:off x="1196177" y="2591171"/>
          <a:ext cx="9776622" cy="103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6" tIns="109606" rIns="109606" bIns="109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Branches can be merged into one another or back into the main branch when done</a:t>
          </a:r>
        </a:p>
      </dsp:txBody>
      <dsp:txXfrm>
        <a:off x="1196177" y="2591171"/>
        <a:ext cx="9776622" cy="1035651"/>
      </dsp:txXfrm>
    </dsp:sp>
    <dsp:sp modelId="{A290E97E-41AE-4C88-B4DC-6DCDBCECDE78}">
      <dsp:nvSpPr>
        <dsp:cNvPr id="0" name=""/>
        <dsp:cNvSpPr/>
      </dsp:nvSpPr>
      <dsp:spPr>
        <a:xfrm>
          <a:off x="0" y="3885735"/>
          <a:ext cx="10972800" cy="103565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EFFF9D-184F-4153-823E-FE7867773F7F}">
      <dsp:nvSpPr>
        <dsp:cNvPr id="0" name=""/>
        <dsp:cNvSpPr/>
      </dsp:nvSpPr>
      <dsp:spPr>
        <a:xfrm>
          <a:off x="313284" y="4118756"/>
          <a:ext cx="569608" cy="5696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E22F1-A5C8-4730-A5C3-F4F1F7DB48CE}">
      <dsp:nvSpPr>
        <dsp:cNvPr id="0" name=""/>
        <dsp:cNvSpPr/>
      </dsp:nvSpPr>
      <dsp:spPr>
        <a:xfrm>
          <a:off x="1196177" y="3885735"/>
          <a:ext cx="9776622" cy="1035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06" tIns="109606" rIns="109606" bIns="109606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Merging is when parallel versions of a given code are combined with the different changes and history</a:t>
          </a:r>
        </a:p>
      </dsp:txBody>
      <dsp:txXfrm>
        <a:off x="1196177" y="3885735"/>
        <a:ext cx="9776622" cy="1035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C9987-86FE-4B1E-B879-123F7F291E60}">
      <dsp:nvSpPr>
        <dsp:cNvPr id="0" name=""/>
        <dsp:cNvSpPr/>
      </dsp:nvSpPr>
      <dsp:spPr>
        <a:xfrm>
          <a:off x="0" y="800057"/>
          <a:ext cx="10972800" cy="14770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E72E4-1529-4AE0-A1E2-E10A0E3896E0}">
      <dsp:nvSpPr>
        <dsp:cNvPr id="0" name=""/>
        <dsp:cNvSpPr/>
      </dsp:nvSpPr>
      <dsp:spPr>
        <a:xfrm>
          <a:off x="446801" y="1132388"/>
          <a:ext cx="812365" cy="812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A7A3-287A-48CB-8B6B-CFDDDD41196A}">
      <dsp:nvSpPr>
        <dsp:cNvPr id="0" name=""/>
        <dsp:cNvSpPr/>
      </dsp:nvSpPr>
      <dsp:spPr>
        <a:xfrm>
          <a:off x="1705968" y="800057"/>
          <a:ext cx="9266831" cy="1477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19" tIns="156319" rIns="156319" bIns="1563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Local Repositories are repositories that are stored on a local computer</a:t>
          </a:r>
        </a:p>
      </dsp:txBody>
      <dsp:txXfrm>
        <a:off x="1705968" y="800057"/>
        <a:ext cx="9266831" cy="1477029"/>
      </dsp:txXfrm>
    </dsp:sp>
    <dsp:sp modelId="{0169B9F6-B15D-4652-8B6E-126CAC252680}">
      <dsp:nvSpPr>
        <dsp:cNvPr id="0" name=""/>
        <dsp:cNvSpPr/>
      </dsp:nvSpPr>
      <dsp:spPr>
        <a:xfrm>
          <a:off x="0" y="2646343"/>
          <a:ext cx="10972800" cy="147702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116C5-C88B-4F2B-88BD-399A37C16F28}">
      <dsp:nvSpPr>
        <dsp:cNvPr id="0" name=""/>
        <dsp:cNvSpPr/>
      </dsp:nvSpPr>
      <dsp:spPr>
        <a:xfrm>
          <a:off x="446801" y="2978675"/>
          <a:ext cx="812365" cy="8123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2E792-68DA-4061-9A28-C4DD457E0203}">
      <dsp:nvSpPr>
        <dsp:cNvPr id="0" name=""/>
        <dsp:cNvSpPr/>
      </dsp:nvSpPr>
      <dsp:spPr>
        <a:xfrm>
          <a:off x="1705968" y="2646343"/>
          <a:ext cx="9266831" cy="1477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319" tIns="156319" rIns="156319" bIns="15631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Remote Repositories are repositories that are stored on a public service (GitHub)</a:t>
          </a:r>
        </a:p>
      </dsp:txBody>
      <dsp:txXfrm>
        <a:off x="1705968" y="2646343"/>
        <a:ext cx="9266831" cy="1477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ED2BB7-F28C-4CE5-A29A-35FAF78918B7}">
      <dsp:nvSpPr>
        <dsp:cNvPr id="0" name=""/>
        <dsp:cNvSpPr/>
      </dsp:nvSpPr>
      <dsp:spPr>
        <a:xfrm>
          <a:off x="0" y="601"/>
          <a:ext cx="10972800" cy="1406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134A9-2064-4F68-A6FD-4AF5BBDD03B1}">
      <dsp:nvSpPr>
        <dsp:cNvPr id="0" name=""/>
        <dsp:cNvSpPr/>
      </dsp:nvSpPr>
      <dsp:spPr>
        <a:xfrm>
          <a:off x="425421" y="317029"/>
          <a:ext cx="773492" cy="773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E7A1A-8FAD-4D08-AE38-7DD518A54811}">
      <dsp:nvSpPr>
        <dsp:cNvPr id="0" name=""/>
        <dsp:cNvSpPr/>
      </dsp:nvSpPr>
      <dsp:spPr>
        <a:xfrm>
          <a:off x="1624335" y="601"/>
          <a:ext cx="9348464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Pull Request is part of the merging process for branches</a:t>
          </a:r>
        </a:p>
      </dsp:txBody>
      <dsp:txXfrm>
        <a:off x="1624335" y="601"/>
        <a:ext cx="9348464" cy="1406350"/>
      </dsp:txXfrm>
    </dsp:sp>
    <dsp:sp modelId="{05B01077-9DE8-421C-9D54-C463F1CC8E10}">
      <dsp:nvSpPr>
        <dsp:cNvPr id="0" name=""/>
        <dsp:cNvSpPr/>
      </dsp:nvSpPr>
      <dsp:spPr>
        <a:xfrm>
          <a:off x="0" y="1758539"/>
          <a:ext cx="10972800" cy="1406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679DA5-6B9C-4144-A980-5E521DF4D407}">
      <dsp:nvSpPr>
        <dsp:cNvPr id="0" name=""/>
        <dsp:cNvSpPr/>
      </dsp:nvSpPr>
      <dsp:spPr>
        <a:xfrm>
          <a:off x="425421" y="2074968"/>
          <a:ext cx="773492" cy="773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05EEE-C849-4C8D-8D34-68F3944B4835}">
      <dsp:nvSpPr>
        <dsp:cNvPr id="0" name=""/>
        <dsp:cNvSpPr/>
      </dsp:nvSpPr>
      <dsp:spPr>
        <a:xfrm>
          <a:off x="1624335" y="1758539"/>
          <a:ext cx="9348464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proposal of changes from one branch to be merged into another</a:t>
          </a:r>
        </a:p>
      </dsp:txBody>
      <dsp:txXfrm>
        <a:off x="1624335" y="1758539"/>
        <a:ext cx="9348464" cy="1406350"/>
      </dsp:txXfrm>
    </dsp:sp>
    <dsp:sp modelId="{62F50852-C6E8-4D92-974A-000F9731B329}">
      <dsp:nvSpPr>
        <dsp:cNvPr id="0" name=""/>
        <dsp:cNvSpPr/>
      </dsp:nvSpPr>
      <dsp:spPr>
        <a:xfrm>
          <a:off x="0" y="3516478"/>
          <a:ext cx="10972800" cy="140635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547B0-679A-4AC7-844F-1C40C6FE594B}">
      <dsp:nvSpPr>
        <dsp:cNvPr id="0" name=""/>
        <dsp:cNvSpPr/>
      </dsp:nvSpPr>
      <dsp:spPr>
        <a:xfrm>
          <a:off x="425421" y="3832907"/>
          <a:ext cx="773492" cy="7734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79529-D01D-4305-BFF4-518E9C466B8C}">
      <dsp:nvSpPr>
        <dsp:cNvPr id="0" name=""/>
        <dsp:cNvSpPr/>
      </dsp:nvSpPr>
      <dsp:spPr>
        <a:xfrm>
          <a:off x="1624335" y="3516478"/>
          <a:ext cx="9348464" cy="140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839" tIns="148839" rIns="148839" bIns="14883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Allows developers to review changes for critique/feedback and to collaborate</a:t>
          </a:r>
        </a:p>
      </dsp:txBody>
      <dsp:txXfrm>
        <a:off x="1624335" y="3516478"/>
        <a:ext cx="9348464" cy="1406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3795-0E43-5891-FED0-9006FC6DC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FC9AD-FE27-A2F7-4E1B-F891C38DB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F349C-2552-328F-E47C-E8038876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748EB-0161-4504-BD4A-75C93A70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E012A-2AEF-E852-E725-965A8C4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9F0D-E4F9-B413-9B06-2FF85800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37F52-D579-B56A-8BF0-E0FFCD40A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E00B-6FCA-8178-612B-D575B55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F758-5D2C-0A5F-03CB-54050B1A0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D7F08-61E3-24BB-7FFA-009F9E8A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D6FF2-142A-F036-04EA-CA325A224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39110-E284-1C16-4253-6B3DE31CD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C169B-0C3F-C290-E997-85B00718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30A29-BB63-0E32-1526-C039DDF8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B8B28-7C19-DE3D-120C-EDCA4F94B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9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7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343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E61B23F-B16B-43B6-B6AE-51D753C9F8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73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64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370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92343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48C910E-079B-4C0F-9647-3F48F1B369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655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43487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434875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B10F3588-DA7B-4F4D-A72C-EAA70E5D61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0536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297621-B640-4309-B865-D93277CD7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92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FBC2405-69A1-4D13-99A6-0066220158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286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62642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507488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6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A57-2E9F-FA9F-D2C8-590F9AA9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BD5B-A8F0-5950-7E23-6505BC82A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B744C-6D64-8682-B227-0839AD75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FC75-817F-D6EA-70E2-2FBD0EE0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69E81-6880-6D3C-ECA9-EAC48039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857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06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CFAC765-2BA2-4DBC-A2E5-71122CC65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5134" y="340037"/>
            <a:ext cx="1986485" cy="8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84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3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B3C8-069B-DD19-4DDA-514523EA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D2B5-4F42-0E07-F963-0B883B2BA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23FA-3435-0431-47F5-2616F3AE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692B7-B41A-7343-5953-8454BFB6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E68E9-3BB9-12A8-882E-D1CD2FD51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093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D5A-3EE2-6210-224D-EABF25BA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90FAE-6CE3-797E-4426-12F462A2C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E7F26-310E-6350-49FC-D3171764B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B8C2F-5639-6E19-83D2-79543E38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7BC9-8157-D83E-178F-260FE6A3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674EB-2999-A0B9-7FD8-5D141A1D7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3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C0F8-DE0B-525A-CA3F-53E9F1AA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B92FA-EED9-83F4-A380-2677506A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ED037A-B118-187B-087A-C51F0F93E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21A77-1DD8-2F71-357C-2A579C6EA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3D5E5-65D6-AB94-2094-9FE696D29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962B02-A887-DACD-01C8-F8135F04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7F5CC-1A57-7587-F04F-E5D7E36C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CB484-4484-566C-180A-1CEE8DBE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70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4D81-9AB2-EAF9-AB75-8003562F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855F9-41DB-3F37-68E7-84ABC321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B0921-E9EB-025F-A412-84FF63E8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AB211-80F9-0C17-8340-945BEC08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D22D8-A2BA-72A2-3F26-07C20B48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64D1C-D525-D200-A688-E268C066C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C4ACA-4B93-E8BA-A084-365DAB0B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6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F9B1-5BF4-7413-DD74-CDCF7D244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2B38-DE16-B097-7A9E-76C37172A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334A6-94BD-9F34-2F5C-0AB14B215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F14BF-5435-DAF9-3E38-4D05C0E8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0A97E-55A0-2C4A-1A17-2AED364B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C500E-B84C-E9D1-5AC7-67903477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F76D-1760-93BA-0412-1917F93A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3609F3-627D-84DC-30FE-60DA19895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F8AF1-D23A-337A-3223-0E206580D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68847-BEA8-3BA8-035F-FB8CD1FB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1D62D-4F9E-A664-8307-A98A2447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C2CA2-AF3D-5E20-D6F3-834379E2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CD2FE-2538-900D-68C1-FA401F50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CF0C7-66AF-3C5B-24B2-C87557399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7B437-A9C8-7824-4CE2-C696CF9D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51EC85-29E7-48FC-9C83-B0C01729A23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4CF94-82D5-9C2B-D866-ECB111E58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80848-C2F3-226D-F967-0585246EB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BCEAA-4ED5-4163-B6BB-658C344B3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9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50926"/>
            <a:ext cx="12192000" cy="307075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29000">
                <a:srgbClr val="FF000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52017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81FE3B9-F670-4E84-9441-318A986C65B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4746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53382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0FEB9D3-85CE-4810-983C-E2CC272CAE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78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thub.ubc.ca/guides/github-instructor-guide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49DE-B950-F4F5-901C-4C7B24CB36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and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009E3-7C82-A1FF-AD60-4C2B385E99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T. Pipo</a:t>
            </a:r>
          </a:p>
          <a:p>
            <a:r>
              <a:rPr lang="en-US" dirty="0"/>
              <a:t>Lead-TA</a:t>
            </a:r>
          </a:p>
          <a:p>
            <a:r>
              <a:rPr lang="en-US" dirty="0"/>
              <a:t>UC Blue Ash, Spring 2025</a:t>
            </a:r>
          </a:p>
        </p:txBody>
      </p:sp>
    </p:spTree>
    <p:extLst>
      <p:ext uri="{BB962C8B-B14F-4D97-AF65-F5344CB8AC3E}">
        <p14:creationId xmlns:p14="http://schemas.microsoft.com/office/powerpoint/2010/main" val="287477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2BB4B-517F-EC7D-8E1E-14725DB61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E3C0-CF6F-69EC-DDCF-EEF70121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A0086-7362-C591-1A74-81FFBB783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923430"/>
          </a:xfrm>
        </p:spPr>
        <p:txBody>
          <a:bodyPr>
            <a:normAutofit/>
          </a:bodyPr>
          <a:lstStyle/>
          <a:p>
            <a:r>
              <a:rPr lang="en-US"/>
              <a:t>Issues are used on GitHub for repository management</a:t>
            </a:r>
          </a:p>
          <a:p>
            <a:pPr lvl="1"/>
            <a:r>
              <a:rPr lang="en-US" sz="3200"/>
              <a:t>Collect user feedback</a:t>
            </a:r>
          </a:p>
          <a:p>
            <a:pPr lvl="1"/>
            <a:r>
              <a:rPr lang="en-US" sz="3200"/>
              <a:t>Reporting Bugs</a:t>
            </a:r>
          </a:p>
          <a:p>
            <a:pPr lvl="1"/>
            <a:r>
              <a:rPr lang="en-US" sz="3200"/>
              <a:t>Organizing Project Tasks</a:t>
            </a:r>
          </a:p>
        </p:txBody>
      </p:sp>
    </p:spTree>
    <p:extLst>
      <p:ext uri="{BB962C8B-B14F-4D97-AF65-F5344CB8AC3E}">
        <p14:creationId xmlns:p14="http://schemas.microsoft.com/office/powerpoint/2010/main" val="5032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6D73C-246E-F6FB-1997-70B5DA5B4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Version Control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677564-FC15-C2A7-34B8-96E7BEA05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228"/>
              </p:ext>
            </p:extLst>
          </p:nvPr>
        </p:nvGraphicFramePr>
        <p:xfrm>
          <a:off x="609600" y="1600200"/>
          <a:ext cx="10972800" cy="492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54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A137-BCBF-6345-8129-3C4C10102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Git Repository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02E7CF-ACBB-14BE-DA72-1193E1AB0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660863"/>
              </p:ext>
            </p:extLst>
          </p:nvPr>
        </p:nvGraphicFramePr>
        <p:xfrm>
          <a:off x="609600" y="1600200"/>
          <a:ext cx="10972800" cy="492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343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CE6E1-DF10-9450-E781-B4E599EFB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7DC0-3410-1A07-D02B-811E5EFD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Branches and Merging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08E20D-DFD2-04D0-D3BF-71A982AF7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221122"/>
              </p:ext>
            </p:extLst>
          </p:nvPr>
        </p:nvGraphicFramePr>
        <p:xfrm>
          <a:off x="609600" y="1600200"/>
          <a:ext cx="10972800" cy="492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2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F3D6-8683-3485-66D2-4399A77D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Local and Remote Repositories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052FD5-9CD8-EF05-E3C8-9EA61611B5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989194"/>
              </p:ext>
            </p:extLst>
          </p:nvPr>
        </p:nvGraphicFramePr>
        <p:xfrm>
          <a:off x="609600" y="1600200"/>
          <a:ext cx="10972800" cy="492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54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DADC-9031-C3E8-57FF-B46F294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What is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0CDA-D41B-895B-CF82-65C3BB157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937078"/>
          </a:xfrm>
        </p:spPr>
        <p:txBody>
          <a:bodyPr>
            <a:normAutofit/>
          </a:bodyPr>
          <a:lstStyle/>
          <a:p>
            <a:r>
              <a:rPr lang="en-US" dirty="0"/>
              <a:t>A platform that hosts git repositories</a:t>
            </a:r>
          </a:p>
          <a:p>
            <a:r>
              <a:rPr lang="en-US" dirty="0"/>
              <a:t>Allows developers to host, share, and collaborate projects (code)</a:t>
            </a:r>
          </a:p>
          <a:p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BCEB00D-B717-44F4-15F3-900F0CD84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97600" y="2547440"/>
            <a:ext cx="5384800" cy="3028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731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6F9F-4523-4A4D-107A-1E64DCABD5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Cloning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5214-3C6C-F756-EB22-7FD4612FB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r>
              <a:rPr lang="en-US" dirty="0"/>
              <a:t>Cloning is downloading a full copy of a repository from a remote (GitHub) repo to your local machine/device</a:t>
            </a:r>
          </a:p>
        </p:txBody>
      </p:sp>
    </p:spTree>
    <p:extLst>
      <p:ext uri="{BB962C8B-B14F-4D97-AF65-F5344CB8AC3E}">
        <p14:creationId xmlns:p14="http://schemas.microsoft.com/office/powerpoint/2010/main" val="36234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CF16A-7095-F59C-DC08-79C8F17F5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1E90-1700-BE72-2B96-C75C06613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 anchor="ctr">
            <a:normAutofit/>
          </a:bodyPr>
          <a:lstStyle/>
          <a:p>
            <a:r>
              <a:rPr lang="en-US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CE02-BD71-2DF5-CD11-BA5F783E0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dirty="0"/>
              <a:t>Forking is when you create a new repository that shares the same code and visibility settings as the original repository</a:t>
            </a:r>
          </a:p>
        </p:txBody>
      </p:sp>
    </p:spTree>
    <p:extLst>
      <p:ext uri="{BB962C8B-B14F-4D97-AF65-F5344CB8AC3E}">
        <p14:creationId xmlns:p14="http://schemas.microsoft.com/office/powerpoint/2010/main" val="387709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E4404-BE15-9750-E005-47E4BD98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66A3-9221-4585-21CD-656BF3F0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9453349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Pull Requests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04692-81DF-CB46-3171-170A16D10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148044"/>
              </p:ext>
            </p:extLst>
          </p:nvPr>
        </p:nvGraphicFramePr>
        <p:xfrm>
          <a:off x="609600" y="1600200"/>
          <a:ext cx="10972800" cy="492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531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asic_U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318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Basic_UC</vt:lpstr>
      <vt:lpstr>Version Control and GitHub</vt:lpstr>
      <vt:lpstr>Version Control</vt:lpstr>
      <vt:lpstr>Git Repository</vt:lpstr>
      <vt:lpstr>Branches and Merging</vt:lpstr>
      <vt:lpstr>Local and Remote Repositories</vt:lpstr>
      <vt:lpstr>What is GitHub</vt:lpstr>
      <vt:lpstr>Cloning</vt:lpstr>
      <vt:lpstr>Forking</vt:lpstr>
      <vt:lpstr>Pull Requests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Pipo, Andrew (pipoat)</dc:creator>
  <cp:lastModifiedBy>Pipo, Andrew (pipoat)</cp:lastModifiedBy>
  <cp:revision>1</cp:revision>
  <dcterms:created xsi:type="dcterms:W3CDTF">2024-10-09T15:02:10Z</dcterms:created>
  <dcterms:modified xsi:type="dcterms:W3CDTF">2025-02-10T19:04:33Z</dcterms:modified>
</cp:coreProperties>
</file>