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10" d="100"/>
          <a:sy n="110" d="100"/>
        </p:scale>
        <p:origin x="8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033" y="1586802"/>
            <a:ext cx="7772400" cy="8528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033" y="2439680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B362-422A-F474-C535-B6B168C8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17E0-EF97-4AE9-B56D-4D68694E3A82}" type="datetimeFigureOut">
              <a:rPr lang="en-US" smtClean="0"/>
              <a:pPr/>
              <a:t>10/11/2023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708" y="699410"/>
            <a:ext cx="6942992" cy="3775313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482584E-3C71-9F50-67BB-F7A0A336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33" y="1"/>
            <a:ext cx="7166043" cy="70039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E1252-F708-3EDA-F3B2-14BF8813CA6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F2117E0-EF97-4AE9-B56D-4D68694E3A82}" type="datetimeFigureOut">
              <a:rPr lang="en-US" smtClean="0"/>
              <a:pPr/>
              <a:t>10/11/2023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1" cap="none" normalizeH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EE267-893D-1E7B-FC83-2E08F28E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17E0-EF97-4AE9-B56D-4D68694E3A82}" type="datetimeFigureOut">
              <a:rPr lang="en-US" smtClean="0"/>
              <a:pPr/>
              <a:t>10/11/2023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52" y="700391"/>
            <a:ext cx="4507147" cy="378446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700391"/>
            <a:ext cx="4507149" cy="3784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906D376-E961-83EC-4CFB-B7360860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17E0-EF97-4AE9-B56D-4D68694E3A82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8BB6FB-F0F7-08EF-451D-91C48697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33" y="1"/>
            <a:ext cx="7166043" cy="70039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66" y="1801504"/>
            <a:ext cx="8757868" cy="254541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3066" y="700392"/>
            <a:ext cx="8757868" cy="1101112"/>
          </a:xfrm>
        </p:spPr>
        <p:txBody>
          <a:bodyPr>
            <a:normAutofit/>
          </a:bodyPr>
          <a:lstStyle>
            <a:lvl1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 marL="514350" indent="-171450">
              <a:buFont typeface="Courier New" panose="02070309020205020404" pitchFamily="49" charset="0"/>
              <a:buChar char="o"/>
              <a:defRPr sz="1400" baseline="0"/>
            </a:lvl2pPr>
            <a:lvl3pPr marL="857250" indent="-171450">
              <a:buFont typeface="Wingdings" panose="05000000000000000000" pitchFamily="2" charset="2"/>
              <a:buChar char="q"/>
              <a:defRPr sz="1200"/>
            </a:lvl3pPr>
            <a:lvl4pPr marL="1200150" indent="-171450">
              <a:buFont typeface="Arial" panose="020B0604020202020204" pitchFamily="34" charset="0"/>
              <a:buChar char="•"/>
              <a:defRPr sz="1100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09A27-41AA-C616-50B0-89070FC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17E0-EF97-4AE9-B56D-4D68694E3A82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6A62F-9AB4-AAD6-DD19-AD0996E2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33" y="1"/>
            <a:ext cx="7166043" cy="70039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2829" y="723797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778" y="857222"/>
            <a:ext cx="8702443" cy="143606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242" y="1952161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778" y="2294452"/>
            <a:ext cx="8702443" cy="216642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8AEF205-F164-A4BB-4CBB-26977466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17E0-EF97-4AE9-B56D-4D68694E3A82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5F77E-D558-734D-4BAC-156CD06B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33" y="1"/>
            <a:ext cx="7166043" cy="70039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994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F78C4-2F78-FF1D-07BE-4A58C975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17E0-EF97-4AE9-B56D-4D68694E3A82}" type="datetimeFigureOut">
              <a:rPr lang="en-US" smtClean="0"/>
              <a:pPr/>
              <a:t>10/11/2023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4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1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FEB8BB3-1AB0-2C93-3481-674ADA09A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74468" y="4679760"/>
            <a:ext cx="143969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117E0-EF97-4AE9-B56D-4D68694E3A82}" type="datetimeFigureOut">
              <a:rPr lang="en-US" smtClean="0"/>
              <a:pPr/>
              <a:t>10/11/2023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41ACA6-D2A9-6A90-817A-6AD61B0725B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50390" y="4516713"/>
            <a:ext cx="8236410" cy="566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5D168-22B3-CF52-734B-064F6FC4B811}"/>
              </a:ext>
            </a:extLst>
          </p:cNvPr>
          <p:cNvSpPr txBox="1"/>
          <p:nvPr userDrawn="1"/>
        </p:nvSpPr>
        <p:spPr>
          <a:xfrm>
            <a:off x="7444901" y="4679760"/>
            <a:ext cx="1352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273DC9A-9F7D-453E-A190-4AC23877DDDA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2" r:id="rId5"/>
    <p:sldLayoutId id="2147483664" r:id="rId6"/>
    <p:sldLayoutId id="2147483663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Template for producing </a:t>
            </a:r>
            <a:r>
              <a:rPr lang="en-US" dirty="0" err="1"/>
              <a:t>powerpoints</a:t>
            </a:r>
            <a:r>
              <a:rPr lang="en-US" dirty="0"/>
              <a:t> from R markdown that look like this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Change with slide templates under View -&gt; </a:t>
            </a:r>
            <a:r>
              <a:rPr lang="en-US"/>
              <a:t>Slide Master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Has to be saved in the same file as the </a:t>
            </a:r>
            <a:r>
              <a:rPr lang="en-US" dirty="0" err="1"/>
              <a:t>rmd</a:t>
            </a:r>
            <a:r>
              <a:rPr lang="en-US" dirty="0"/>
              <a:t> file that makes the presentation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36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Wingdings</vt:lpstr>
      <vt:lpstr>Office Theme</vt:lpstr>
      <vt:lpstr>Template for producing powerpoints from R markdown that look like this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On-screen Show (16:9)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</vt:lpstr>
      <vt:lpstr>Office Theme</vt:lpstr>
      <vt:lpstr>title</vt:lpstr>
      <vt:lpstr>R Markdown</vt:lpstr>
      <vt:lpstr>Slide with Bullets</vt:lpstr>
      <vt:lpstr>Slide with R Output</vt:lpstr>
      <vt:lpstr>Slide with lists</vt:lpstr>
      <vt:lpstr>Slide with Plot</vt:lpstr>
      <vt:lpstr>PowerPoint Presentation</vt:lpstr>
      <vt:lpstr>Slide</vt:lpstr>
      <vt:lpstr>Slide 2</vt:lpstr>
      <vt:lpstr>Image and Plot Slide</vt:lpstr>
      <vt:lpstr>Image and Words Slide</vt:lpstr>
      <vt:lpstr>Words and Plot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author</dc:creator>
  <cp:keywords/>
  <cp:lastModifiedBy>Eric Young</cp:lastModifiedBy>
  <cp:revision>78</cp:revision>
  <dcterms:created xsi:type="dcterms:W3CDTF">2022-11-16T21:31:28Z</dcterms:created>
  <dcterms:modified xsi:type="dcterms:W3CDTF">2023-10-11T18:53:33Z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16 November, 2022</vt:lpwstr>
  </property>
  <property fmtid="{D5CDD505-2E9C-101B-9397-08002B2CF9AE}" pid="3" name="output">
    <vt:lpwstr/>
  </property>
</Properties>
</file>