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92" r:id="rId4"/>
    <p:sldId id="258" r:id="rId5"/>
    <p:sldId id="260" r:id="rId6"/>
    <p:sldId id="285" r:id="rId7"/>
    <p:sldId id="286" r:id="rId8"/>
    <p:sldId id="287" r:id="rId9"/>
    <p:sldId id="261" r:id="rId10"/>
    <p:sldId id="263" r:id="rId11"/>
    <p:sldId id="266" r:id="rId12"/>
    <p:sldId id="265" r:id="rId13"/>
    <p:sldId id="267" r:id="rId14"/>
    <p:sldId id="262" r:id="rId15"/>
    <p:sldId id="264" r:id="rId16"/>
    <p:sldId id="291" r:id="rId17"/>
    <p:sldId id="270" r:id="rId18"/>
    <p:sldId id="269" r:id="rId19"/>
    <p:sldId id="288" r:id="rId20"/>
    <p:sldId id="274" r:id="rId21"/>
    <p:sldId id="271" r:id="rId22"/>
    <p:sldId id="272" r:id="rId23"/>
    <p:sldId id="273" r:id="rId24"/>
    <p:sldId id="289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93" r:id="rId34"/>
    <p:sldId id="294" r:id="rId35"/>
    <p:sldId id="276" r:id="rId36"/>
    <p:sldId id="295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47" autoAdjust="0"/>
    <p:restoredTop sz="94660"/>
  </p:normalViewPr>
  <p:slideViewPr>
    <p:cSldViewPr snapToGrid="0">
      <p:cViewPr varScale="1">
        <p:scale>
          <a:sx n="90" d="100"/>
          <a:sy n="90" d="100"/>
        </p:scale>
        <p:origin x="54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FAAB-B546-45EA-83F1-D6961F00B077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CF7F1-BA55-48FA-AF6D-CA4C226A4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592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FAAB-B546-45EA-83F1-D6961F00B077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CF7F1-BA55-48FA-AF6D-CA4C226A4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568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FAAB-B546-45EA-83F1-D6961F00B077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CF7F1-BA55-48FA-AF6D-CA4C226A4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708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FAAB-B546-45EA-83F1-D6961F00B077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CF7F1-BA55-48FA-AF6D-CA4C226A4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381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FAAB-B546-45EA-83F1-D6961F00B077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CF7F1-BA55-48FA-AF6D-CA4C226A4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980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FAAB-B546-45EA-83F1-D6961F00B077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CF7F1-BA55-48FA-AF6D-CA4C226A4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53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FAAB-B546-45EA-83F1-D6961F00B077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CF7F1-BA55-48FA-AF6D-CA4C226A4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454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FAAB-B546-45EA-83F1-D6961F00B077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CF7F1-BA55-48FA-AF6D-CA4C226A4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151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FAAB-B546-45EA-83F1-D6961F00B077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CF7F1-BA55-48FA-AF6D-CA4C226A4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120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FAAB-B546-45EA-83F1-D6961F00B077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CF7F1-BA55-48FA-AF6D-CA4C226A4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698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FAAB-B546-45EA-83F1-D6961F00B077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CF7F1-BA55-48FA-AF6D-CA4C226A4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048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AFAAB-B546-45EA-83F1-D6961F00B077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CF7F1-BA55-48FA-AF6D-CA4C226A4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421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Forge VR Explorer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Shawn Cross</a:t>
            </a:r>
          </a:p>
          <a:p>
            <a:r>
              <a:rPr lang="en-US" dirty="0"/>
              <a:t>Griffin </a:t>
            </a:r>
            <a:r>
              <a:rPr lang="en-US" dirty="0" err="1"/>
              <a:t>Gonsalves</a:t>
            </a:r>
            <a:endParaRPr lang="en-US" dirty="0"/>
          </a:p>
          <a:p>
            <a:r>
              <a:rPr lang="en-US" dirty="0"/>
              <a:t>Paul </a:t>
            </a:r>
            <a:r>
              <a:rPr lang="en-US" dirty="0" err="1"/>
              <a:t>Kwak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620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Viewing VR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is viewable in VR headset (Google Cardboard)</a:t>
            </a:r>
          </a:p>
          <a:p>
            <a:r>
              <a:rPr lang="en-US" dirty="0"/>
              <a:t>High quality/size models will be hard to view</a:t>
            </a:r>
          </a:p>
          <a:p>
            <a:r>
              <a:rPr lang="en-US" dirty="0"/>
              <a:t>Models need some interactivity while user uses VR</a:t>
            </a:r>
          </a:p>
        </p:txBody>
      </p:sp>
    </p:spTree>
    <p:extLst>
      <p:ext uri="{BB962C8B-B14F-4D97-AF65-F5344CB8AC3E}">
        <p14:creationId xmlns:p14="http://schemas.microsoft.com/office/powerpoint/2010/main" val="618129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Upload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can upload files</a:t>
            </a:r>
          </a:p>
          <a:p>
            <a:pPr lvl="1"/>
            <a:r>
              <a:rPr lang="en-US" dirty="0"/>
              <a:t>Through local machine</a:t>
            </a:r>
          </a:p>
          <a:p>
            <a:pPr lvl="1"/>
            <a:r>
              <a:rPr lang="en-US" dirty="0"/>
              <a:t>Or A360 (Data Management API)</a:t>
            </a:r>
          </a:p>
          <a:p>
            <a:r>
              <a:rPr lang="en-US" dirty="0"/>
              <a:t>Failures will be reported</a:t>
            </a:r>
          </a:p>
          <a:p>
            <a:pPr lvl="1"/>
            <a:r>
              <a:rPr lang="en-US" dirty="0"/>
              <a:t>Unsuccessful upload</a:t>
            </a:r>
          </a:p>
          <a:p>
            <a:pPr lvl="1"/>
            <a:r>
              <a:rPr lang="en-US" dirty="0"/>
              <a:t>Too large</a:t>
            </a:r>
          </a:p>
          <a:p>
            <a:r>
              <a:rPr lang="en-US" dirty="0"/>
              <a:t>File will be displayed on list of usable models</a:t>
            </a:r>
          </a:p>
        </p:txBody>
      </p:sp>
    </p:spTree>
    <p:extLst>
      <p:ext uri="{BB962C8B-B14F-4D97-AF65-F5344CB8AC3E}">
        <p14:creationId xmlns:p14="http://schemas.microsoft.com/office/powerpoint/2010/main" val="4186160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Derivative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Files user uploads will be converted to SVF files</a:t>
            </a:r>
          </a:p>
          <a:p>
            <a:r>
              <a:rPr lang="en-US" dirty="0"/>
              <a:t>Then the file will be displayed on viewer</a:t>
            </a:r>
          </a:p>
          <a:p>
            <a:r>
              <a:rPr lang="en-US" dirty="0"/>
              <a:t>Should notify user of any failures</a:t>
            </a:r>
          </a:p>
        </p:txBody>
      </p:sp>
    </p:spTree>
    <p:extLst>
      <p:ext uri="{BB962C8B-B14F-4D97-AF65-F5344CB8AC3E}">
        <p14:creationId xmlns:p14="http://schemas.microsoft.com/office/powerpoint/2010/main" val="4239687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Smartphone Connection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Users connect phone to Vrok.it</a:t>
            </a:r>
          </a:p>
          <a:p>
            <a:r>
              <a:rPr lang="en-US" dirty="0"/>
              <a:t>So user can view model in VR environment</a:t>
            </a:r>
          </a:p>
          <a:p>
            <a:r>
              <a:rPr lang="en-US" dirty="0"/>
              <a:t>Users device must have QR scanner and internet</a:t>
            </a:r>
          </a:p>
          <a:p>
            <a:r>
              <a:rPr lang="en-US" dirty="0"/>
              <a:t>Phone should connect to site via QR scan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661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Management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Users with files in A360 should be able to use in site</a:t>
            </a:r>
          </a:p>
          <a:p>
            <a:r>
              <a:rPr lang="en-US" dirty="0"/>
              <a:t>User gives website permission to use files</a:t>
            </a:r>
          </a:p>
          <a:p>
            <a:r>
              <a:rPr lang="en-US" dirty="0"/>
              <a:t>User can now choose file to view</a:t>
            </a:r>
          </a:p>
        </p:txBody>
      </p:sp>
    </p:spTree>
    <p:extLst>
      <p:ext uri="{BB962C8B-B14F-4D97-AF65-F5344CB8AC3E}">
        <p14:creationId xmlns:p14="http://schemas.microsoft.com/office/powerpoint/2010/main" val="40738368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View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can see chosen model on website</a:t>
            </a:r>
          </a:p>
          <a:p>
            <a:r>
              <a:rPr lang="en-US" dirty="0"/>
              <a:t>Model cannot be too detailed or large</a:t>
            </a:r>
          </a:p>
          <a:p>
            <a:pPr lvl="1"/>
            <a:r>
              <a:rPr lang="en-US" dirty="0"/>
              <a:t>Where the website cannot run it</a:t>
            </a:r>
          </a:p>
          <a:p>
            <a:r>
              <a:rPr lang="en-US" dirty="0"/>
              <a:t>Model is displayed in Forge Viewer and is interactive</a:t>
            </a:r>
          </a:p>
        </p:txBody>
      </p:sp>
    </p:spTree>
    <p:extLst>
      <p:ext uri="{BB962C8B-B14F-4D97-AF65-F5344CB8AC3E}">
        <p14:creationId xmlns:p14="http://schemas.microsoft.com/office/powerpoint/2010/main" val="1810901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Design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484521"/>
          </a:xfrm>
        </p:spPr>
        <p:txBody>
          <a:bodyPr/>
          <a:lstStyle/>
          <a:p>
            <a:r>
              <a:rPr lang="en-US" dirty="0"/>
              <a:t>2 Legged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165684"/>
            <a:ext cx="5157787" cy="4023979"/>
          </a:xfrm>
        </p:spPr>
        <p:txBody>
          <a:bodyPr/>
          <a:lstStyle/>
          <a:p>
            <a:r>
              <a:rPr lang="en-US" dirty="0"/>
              <a:t>For when site does not need permission based resources</a:t>
            </a:r>
          </a:p>
          <a:p>
            <a:r>
              <a:rPr lang="en-US" dirty="0"/>
              <a:t>Simple token exchange system for security</a:t>
            </a:r>
          </a:p>
          <a:p>
            <a:r>
              <a:rPr lang="en-US" dirty="0"/>
              <a:t>Dependent on Autodesk endpoints/system/servers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484521"/>
          </a:xfrm>
        </p:spPr>
        <p:txBody>
          <a:bodyPr/>
          <a:lstStyle/>
          <a:p>
            <a:r>
              <a:rPr lang="en-US" dirty="0"/>
              <a:t>3 Legged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165684"/>
            <a:ext cx="5183188" cy="4023979"/>
          </a:xfrm>
        </p:spPr>
        <p:txBody>
          <a:bodyPr/>
          <a:lstStyle/>
          <a:p>
            <a:r>
              <a:rPr lang="en-US" dirty="0"/>
              <a:t>When users must verify permission for resources</a:t>
            </a:r>
          </a:p>
          <a:p>
            <a:r>
              <a:rPr lang="en-US" dirty="0"/>
              <a:t>Users verify permission after logging in</a:t>
            </a:r>
          </a:p>
          <a:p>
            <a:r>
              <a:rPr lang="en-US" dirty="0"/>
              <a:t>Token returned granting site access of resources</a:t>
            </a:r>
          </a:p>
          <a:p>
            <a:r>
              <a:rPr lang="en-US" dirty="0"/>
              <a:t>Dependent on Autodesk endpoints/system/servers</a:t>
            </a:r>
          </a:p>
          <a:p>
            <a:pPr lvl="1"/>
            <a:r>
              <a:rPr lang="en-US" dirty="0"/>
              <a:t>As well as user permission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7631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Viewing VR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Currently using Google Cardboard’s application</a:t>
            </a:r>
          </a:p>
          <a:p>
            <a:pPr lvl="1"/>
            <a:r>
              <a:rPr lang="en-US" dirty="0"/>
              <a:t>Android WebView inside the application (</a:t>
            </a:r>
            <a:r>
              <a:rPr lang="en-US" dirty="0" err="1"/>
              <a:t>WebGL</a:t>
            </a:r>
            <a:r>
              <a:rPr lang="en-US" dirty="0"/>
              <a:t>)</a:t>
            </a:r>
          </a:p>
          <a:p>
            <a:r>
              <a:rPr lang="en-US" dirty="0"/>
              <a:t>This allows for VR viewing of models on the site loaded by the QR scanner</a:t>
            </a:r>
          </a:p>
          <a:p>
            <a:r>
              <a:rPr lang="en-US" dirty="0"/>
              <a:t>Dependent on user having</a:t>
            </a:r>
          </a:p>
          <a:p>
            <a:pPr lvl="1"/>
            <a:r>
              <a:rPr lang="en-US" dirty="0"/>
              <a:t>Google Cardboard hardware </a:t>
            </a:r>
          </a:p>
          <a:p>
            <a:pPr lvl="1"/>
            <a:r>
              <a:rPr lang="en-US" dirty="0"/>
              <a:t>Google Cardboard application</a:t>
            </a:r>
          </a:p>
          <a:p>
            <a:pPr lvl="1"/>
            <a:r>
              <a:rPr lang="en-US" dirty="0"/>
              <a:t>Android Device Lollipop+</a:t>
            </a:r>
          </a:p>
        </p:txBody>
      </p:sp>
    </p:spTree>
    <p:extLst>
      <p:ext uri="{BB962C8B-B14F-4D97-AF65-F5344CB8AC3E}">
        <p14:creationId xmlns:p14="http://schemas.microsoft.com/office/powerpoint/2010/main" val="16487402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Management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Relies on 3 Legged Data Authentication being completed</a:t>
            </a:r>
          </a:p>
          <a:p>
            <a:r>
              <a:rPr lang="en-US" dirty="0"/>
              <a:t>User accesses files stored in A360 to use</a:t>
            </a:r>
          </a:p>
          <a:p>
            <a:r>
              <a:rPr lang="en-US" dirty="0"/>
              <a:t>Data management returns those files</a:t>
            </a:r>
          </a:p>
        </p:txBody>
      </p:sp>
    </p:spTree>
    <p:extLst>
      <p:ext uri="{BB962C8B-B14F-4D97-AF65-F5344CB8AC3E}">
        <p14:creationId xmlns:p14="http://schemas.microsoft.com/office/powerpoint/2010/main" val="10956745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interface</a:t>
            </a:r>
          </a:p>
          <a:p>
            <a:r>
              <a:rPr lang="en-US" dirty="0"/>
              <a:t>Focus on positive user experience</a:t>
            </a:r>
          </a:p>
          <a:p>
            <a:r>
              <a:rPr lang="en-US" dirty="0"/>
              <a:t>Needs to have:</a:t>
            </a:r>
          </a:p>
          <a:p>
            <a:pPr lvl="1"/>
            <a:r>
              <a:rPr lang="en-US" dirty="0"/>
              <a:t>Forge Viewer</a:t>
            </a:r>
          </a:p>
          <a:p>
            <a:pPr lvl="1"/>
            <a:r>
              <a:rPr lang="en-US" dirty="0"/>
              <a:t>File Upload</a:t>
            </a:r>
          </a:p>
          <a:p>
            <a:pPr lvl="1"/>
            <a:r>
              <a:rPr lang="en-US" dirty="0"/>
              <a:t>QR code</a:t>
            </a:r>
          </a:p>
          <a:p>
            <a:pPr lvl="1"/>
            <a:r>
              <a:rPr lang="en-US" dirty="0"/>
              <a:t>Model Derivative</a:t>
            </a:r>
          </a:p>
          <a:p>
            <a:pPr lvl="1"/>
            <a:r>
              <a:rPr lang="en-US" dirty="0"/>
              <a:t>Information and basic site content</a:t>
            </a:r>
          </a:p>
        </p:txBody>
      </p:sp>
    </p:spTree>
    <p:extLst>
      <p:ext uri="{BB962C8B-B14F-4D97-AF65-F5344CB8AC3E}">
        <p14:creationId xmlns:p14="http://schemas.microsoft.com/office/powerpoint/2010/main" val="3569504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Purpose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Vrok.it and Forge API</a:t>
            </a:r>
          </a:p>
          <a:p>
            <a:r>
              <a:rPr lang="en-US" dirty="0"/>
              <a:t>Increase usability and add slightly more functionality</a:t>
            </a:r>
          </a:p>
          <a:p>
            <a:r>
              <a:rPr lang="en-US" dirty="0"/>
              <a:t>Upload CAD files</a:t>
            </a:r>
          </a:p>
          <a:p>
            <a:r>
              <a:rPr lang="en-US" dirty="0"/>
              <a:t>File conversion</a:t>
            </a:r>
          </a:p>
          <a:p>
            <a:r>
              <a:rPr lang="en-US" dirty="0"/>
              <a:t>Model viewing</a:t>
            </a:r>
          </a:p>
          <a:p>
            <a:r>
              <a:rPr lang="en-US" dirty="0"/>
              <a:t>VR with Google Cardboard</a:t>
            </a:r>
          </a:p>
        </p:txBody>
      </p:sp>
    </p:spTree>
    <p:extLst>
      <p:ext uri="{BB962C8B-B14F-4D97-AF65-F5344CB8AC3E}">
        <p14:creationId xmlns:p14="http://schemas.microsoft.com/office/powerpoint/2010/main" val="12652231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Smartphone Connection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Assumptions</a:t>
            </a:r>
          </a:p>
          <a:p>
            <a:pPr lvl="1"/>
            <a:r>
              <a:rPr lang="en-US" dirty="0"/>
              <a:t>User has “smartphone”</a:t>
            </a:r>
          </a:p>
          <a:p>
            <a:pPr lvl="1"/>
            <a:r>
              <a:rPr lang="en-US" dirty="0"/>
              <a:t>User has internet access</a:t>
            </a:r>
          </a:p>
          <a:p>
            <a:pPr lvl="1"/>
            <a:r>
              <a:rPr lang="en-US" dirty="0"/>
              <a:t>User has QR scanner</a:t>
            </a:r>
          </a:p>
          <a:p>
            <a:r>
              <a:rPr lang="en-US" dirty="0"/>
              <a:t>Mobile device can access site with QR scanner</a:t>
            </a:r>
          </a:p>
          <a:p>
            <a:r>
              <a:rPr lang="en-US" dirty="0"/>
              <a:t>Components</a:t>
            </a:r>
          </a:p>
          <a:p>
            <a:pPr lvl="1"/>
            <a:r>
              <a:rPr lang="en-US" dirty="0"/>
              <a:t>QR code</a:t>
            </a:r>
          </a:p>
          <a:p>
            <a:pPr lvl="1"/>
            <a:r>
              <a:rPr lang="en-US" dirty="0"/>
              <a:t>Device connection</a:t>
            </a:r>
          </a:p>
          <a:p>
            <a:pPr lvl="1"/>
            <a:r>
              <a:rPr lang="en-US" dirty="0"/>
              <a:t>Device view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7801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View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Forge Large Model Viewer</a:t>
            </a:r>
          </a:p>
          <a:p>
            <a:pPr lvl="1"/>
            <a:r>
              <a:rPr lang="en-US" dirty="0"/>
              <a:t>Uses </a:t>
            </a:r>
            <a:r>
              <a:rPr lang="en-US" dirty="0" err="1"/>
              <a:t>WebGL</a:t>
            </a:r>
            <a:endParaRPr lang="en-US" dirty="0"/>
          </a:p>
          <a:p>
            <a:pPr lvl="1"/>
            <a:r>
              <a:rPr lang="en-US" dirty="0"/>
              <a:t>Renders SVF model on webpage</a:t>
            </a:r>
          </a:p>
          <a:p>
            <a:r>
              <a:rPr lang="en-US" dirty="0"/>
              <a:t>Model is interactive</a:t>
            </a:r>
          </a:p>
          <a:p>
            <a:r>
              <a:rPr lang="en-US" dirty="0"/>
              <a:t>Components</a:t>
            </a:r>
          </a:p>
          <a:p>
            <a:pPr lvl="1"/>
            <a:r>
              <a:rPr lang="en-US" dirty="0"/>
              <a:t>Main view window</a:t>
            </a:r>
          </a:p>
          <a:p>
            <a:pPr lvl="1"/>
            <a:r>
              <a:rPr lang="en-US" dirty="0"/>
              <a:t>Listed Models</a:t>
            </a:r>
          </a:p>
          <a:p>
            <a:pPr lvl="1"/>
            <a:r>
              <a:rPr lang="en-US" dirty="0"/>
              <a:t>Viewer Controls</a:t>
            </a:r>
          </a:p>
          <a:p>
            <a:pPr lvl="1"/>
            <a:r>
              <a:rPr lang="en-US" dirty="0"/>
              <a:t>Model viewer navigation</a:t>
            </a:r>
          </a:p>
          <a:p>
            <a:pPr lvl="1"/>
            <a:r>
              <a:rPr lang="en-US" dirty="0"/>
              <a:t>Mobile Viewer</a:t>
            </a:r>
          </a:p>
        </p:txBody>
      </p:sp>
    </p:spTree>
    <p:extLst>
      <p:ext uri="{BB962C8B-B14F-4D97-AF65-F5344CB8AC3E}">
        <p14:creationId xmlns:p14="http://schemas.microsoft.com/office/powerpoint/2010/main" val="18870090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Derivative Design (File Conversion)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Uploaded files (local or not) sent </a:t>
            </a:r>
          </a:p>
          <a:p>
            <a:r>
              <a:rPr lang="en-US" dirty="0"/>
              <a:t>API accepts CAD files</a:t>
            </a:r>
          </a:p>
          <a:p>
            <a:r>
              <a:rPr lang="en-US" dirty="0"/>
              <a:t>Failure is notified to user</a:t>
            </a:r>
          </a:p>
          <a:p>
            <a:r>
              <a:rPr lang="en-US" dirty="0"/>
              <a:t>Success results in converted SVF file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2228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File Upload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files on local machine</a:t>
            </a:r>
          </a:p>
          <a:p>
            <a:pPr lvl="1"/>
            <a:r>
              <a:rPr lang="en-US" dirty="0"/>
              <a:t>Site verifies file type</a:t>
            </a:r>
          </a:p>
          <a:p>
            <a:pPr lvl="1"/>
            <a:r>
              <a:rPr lang="en-US" dirty="0"/>
              <a:t>Conversion to SVF type</a:t>
            </a:r>
          </a:p>
          <a:p>
            <a:pPr lvl="1"/>
            <a:r>
              <a:rPr lang="en-US" dirty="0"/>
              <a:t>Returns success/failure</a:t>
            </a:r>
          </a:p>
          <a:p>
            <a:r>
              <a:rPr lang="en-US" dirty="0"/>
              <a:t>Components</a:t>
            </a:r>
          </a:p>
          <a:p>
            <a:pPr lvl="1"/>
            <a:r>
              <a:rPr lang="en-US" dirty="0"/>
              <a:t>Local Upload button</a:t>
            </a:r>
          </a:p>
          <a:p>
            <a:pPr lvl="1"/>
            <a:r>
              <a:rPr lang="en-US" dirty="0"/>
              <a:t>File selection</a:t>
            </a:r>
          </a:p>
          <a:p>
            <a:pPr lvl="1"/>
            <a:r>
              <a:rPr lang="en-US" dirty="0"/>
              <a:t>File type verification</a:t>
            </a:r>
          </a:p>
          <a:p>
            <a:pPr lvl="1"/>
            <a:r>
              <a:rPr lang="en-US" dirty="0"/>
              <a:t>File size verification</a:t>
            </a:r>
          </a:p>
          <a:p>
            <a:pPr lvl="1"/>
            <a:r>
              <a:rPr lang="en-US" dirty="0"/>
              <a:t>File conversion</a:t>
            </a:r>
          </a:p>
        </p:txBody>
      </p:sp>
    </p:spTree>
    <p:extLst>
      <p:ext uri="{BB962C8B-B14F-4D97-AF65-F5344CB8AC3E}">
        <p14:creationId xmlns:p14="http://schemas.microsoft.com/office/powerpoint/2010/main" val="32880108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 Local File Upload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Login to Autodesk account</a:t>
            </a:r>
          </a:p>
          <a:p>
            <a:r>
              <a:rPr lang="en-US" dirty="0"/>
              <a:t>Give site permissions</a:t>
            </a:r>
          </a:p>
          <a:p>
            <a:r>
              <a:rPr lang="en-US" dirty="0"/>
              <a:t>Directed to A360 for file selection</a:t>
            </a:r>
          </a:p>
          <a:p>
            <a:r>
              <a:rPr lang="en-US" dirty="0"/>
              <a:t>File type verification</a:t>
            </a:r>
          </a:p>
          <a:p>
            <a:r>
              <a:rPr lang="en-US" dirty="0"/>
              <a:t>File size verification</a:t>
            </a:r>
          </a:p>
          <a:p>
            <a:r>
              <a:rPr lang="en-US" dirty="0"/>
              <a:t>File conversion</a:t>
            </a:r>
          </a:p>
        </p:txBody>
      </p:sp>
    </p:spTree>
    <p:extLst>
      <p:ext uri="{BB962C8B-B14F-4D97-AF65-F5344CB8AC3E}">
        <p14:creationId xmlns:p14="http://schemas.microsoft.com/office/powerpoint/2010/main" val="11886925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Brainstorming ideas</a:t>
            </a:r>
          </a:p>
          <a:p>
            <a:r>
              <a:rPr lang="en-US" dirty="0"/>
              <a:t>Meeting with Patti</a:t>
            </a:r>
          </a:p>
          <a:p>
            <a:r>
              <a:rPr lang="en-US" dirty="0"/>
              <a:t>Another meeting with Patti and Jim</a:t>
            </a:r>
          </a:p>
          <a:p>
            <a:pPr lvl="1"/>
            <a:r>
              <a:rPr lang="en-US" dirty="0"/>
              <a:t>Intro to Vrok.it</a:t>
            </a:r>
          </a:p>
          <a:p>
            <a:pPr lvl="1"/>
            <a:r>
              <a:rPr lang="en-US" dirty="0"/>
              <a:t>Polygon reduction?</a:t>
            </a:r>
          </a:p>
          <a:p>
            <a:pPr lvl="1"/>
            <a:r>
              <a:rPr lang="en-US" dirty="0"/>
              <a:t>Potential VR reduction?</a:t>
            </a:r>
          </a:p>
          <a:p>
            <a:r>
              <a:rPr lang="en-US" dirty="0"/>
              <a:t>Began idea of what we were doing.</a:t>
            </a:r>
          </a:p>
          <a:p>
            <a:pPr lvl="1"/>
            <a:r>
              <a:rPr lang="en-US" dirty="0"/>
              <a:t>Nothing concrete…</a:t>
            </a:r>
          </a:p>
        </p:txBody>
      </p:sp>
    </p:spTree>
    <p:extLst>
      <p:ext uri="{BB962C8B-B14F-4D97-AF65-F5344CB8AC3E}">
        <p14:creationId xmlns:p14="http://schemas.microsoft.com/office/powerpoint/2010/main" val="33574753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statement assigned</a:t>
            </a:r>
          </a:p>
          <a:p>
            <a:pPr lvl="1"/>
            <a:r>
              <a:rPr lang="en-US" dirty="0"/>
              <a:t>However, project not refined enough</a:t>
            </a:r>
          </a:p>
          <a:p>
            <a:r>
              <a:rPr lang="en-US" dirty="0"/>
              <a:t>Another conference call with Patti</a:t>
            </a:r>
          </a:p>
          <a:p>
            <a:pPr lvl="1"/>
            <a:r>
              <a:rPr lang="en-US" dirty="0"/>
              <a:t>Working out more details</a:t>
            </a:r>
          </a:p>
          <a:p>
            <a:pPr lvl="1"/>
            <a:r>
              <a:rPr lang="en-US" dirty="0"/>
              <a:t>Got in contact with Vrok.it creator, Kean</a:t>
            </a:r>
          </a:p>
          <a:p>
            <a:r>
              <a:rPr lang="en-US" dirty="0"/>
              <a:t>Still not enough information to begin problem statement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3156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Had official meeting with Kean and Patti</a:t>
            </a:r>
          </a:p>
          <a:p>
            <a:pPr lvl="1"/>
            <a:r>
              <a:rPr lang="en-US" dirty="0"/>
              <a:t>Enough information to finish problem statement</a:t>
            </a:r>
          </a:p>
          <a:p>
            <a:pPr lvl="1"/>
            <a:r>
              <a:rPr lang="en-US" dirty="0"/>
              <a:t>More user focused</a:t>
            </a:r>
          </a:p>
          <a:p>
            <a:pPr lvl="1"/>
            <a:r>
              <a:rPr lang="en-US" dirty="0"/>
              <a:t>Increasing performance if possible, but not optimizing</a:t>
            </a:r>
          </a:p>
          <a:p>
            <a:r>
              <a:rPr lang="en-US" dirty="0"/>
              <a:t>Viewer, VR content added in</a:t>
            </a:r>
          </a:p>
          <a:p>
            <a:r>
              <a:rPr lang="en-US" dirty="0"/>
              <a:t>Requirements document work begins</a:t>
            </a:r>
          </a:p>
        </p:txBody>
      </p:sp>
    </p:spTree>
    <p:extLst>
      <p:ext uri="{BB962C8B-B14F-4D97-AF65-F5344CB8AC3E}">
        <p14:creationId xmlns:p14="http://schemas.microsoft.com/office/powerpoint/2010/main" val="16104550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Hard to meet with client</a:t>
            </a:r>
          </a:p>
          <a:p>
            <a:r>
              <a:rPr lang="en-US" dirty="0"/>
              <a:t>Wanted </a:t>
            </a:r>
            <a:r>
              <a:rPr lang="en-US" dirty="0" err="1"/>
              <a:t>Nels</a:t>
            </a:r>
            <a:r>
              <a:rPr lang="en-US" dirty="0"/>
              <a:t> to join the next meeting </a:t>
            </a:r>
          </a:p>
          <a:p>
            <a:pPr lvl="1"/>
            <a:r>
              <a:rPr lang="en-US" dirty="0"/>
              <a:t>Help narrow scope more</a:t>
            </a:r>
          </a:p>
          <a:p>
            <a:pPr lvl="1"/>
            <a:r>
              <a:rPr lang="en-US" dirty="0"/>
              <a:t>Help convey capstone intentions as well</a:t>
            </a:r>
          </a:p>
          <a:p>
            <a:r>
              <a:rPr lang="en-US" dirty="0"/>
              <a:t>Unable to get question answered due to Autodesk event</a:t>
            </a:r>
          </a:p>
        </p:txBody>
      </p:sp>
    </p:spTree>
    <p:extLst>
      <p:ext uri="{BB962C8B-B14F-4D97-AF65-F5344CB8AC3E}">
        <p14:creationId xmlns:p14="http://schemas.microsoft.com/office/powerpoint/2010/main" val="2704719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Requirements Document draft finished</a:t>
            </a:r>
          </a:p>
          <a:p>
            <a:pPr lvl="1"/>
            <a:r>
              <a:rPr lang="en-US" dirty="0"/>
              <a:t>Feedback received</a:t>
            </a:r>
          </a:p>
          <a:p>
            <a:pPr lvl="2"/>
            <a:r>
              <a:rPr lang="en-US" dirty="0"/>
              <a:t>Needed to be more descriptive</a:t>
            </a:r>
          </a:p>
          <a:p>
            <a:pPr lvl="1"/>
            <a:r>
              <a:rPr lang="en-US" dirty="0"/>
              <a:t>Needed to incorporate more APIs if possible</a:t>
            </a:r>
          </a:p>
          <a:p>
            <a:r>
              <a:rPr lang="en-US" dirty="0"/>
              <a:t>Able to contact Patti and setup meeting</a:t>
            </a:r>
          </a:p>
          <a:p>
            <a:r>
              <a:rPr lang="en-US" dirty="0"/>
              <a:t>Tech review and requirements document final coincide</a:t>
            </a:r>
          </a:p>
          <a:p>
            <a:r>
              <a:rPr lang="en-US" dirty="0"/>
              <a:t>Paul fell ill, low communication and contribution</a:t>
            </a:r>
          </a:p>
        </p:txBody>
      </p:sp>
    </p:spTree>
    <p:extLst>
      <p:ext uri="{BB962C8B-B14F-4D97-AF65-F5344CB8AC3E}">
        <p14:creationId xmlns:p14="http://schemas.microsoft.com/office/powerpoint/2010/main" val="4206706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0907"/>
            <a:ext cx="12332513" cy="5816236"/>
          </a:xfrm>
        </p:spPr>
      </p:pic>
    </p:spTree>
    <p:extLst>
      <p:ext uri="{BB962C8B-B14F-4D97-AF65-F5344CB8AC3E}">
        <p14:creationId xmlns:p14="http://schemas.microsoft.com/office/powerpoint/2010/main" val="25845418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8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Tech reviews submitted</a:t>
            </a:r>
          </a:p>
          <a:p>
            <a:pPr lvl="1"/>
            <a:r>
              <a:rPr lang="en-US" dirty="0"/>
              <a:t>Not bad, could have used more time</a:t>
            </a:r>
          </a:p>
          <a:p>
            <a:pPr lvl="1"/>
            <a:r>
              <a:rPr lang="en-US" dirty="0"/>
              <a:t>Good way to understand more components</a:t>
            </a:r>
          </a:p>
          <a:p>
            <a:r>
              <a:rPr lang="en-US" dirty="0"/>
              <a:t>Meeting with </a:t>
            </a:r>
            <a:r>
              <a:rPr lang="en-US" dirty="0" err="1"/>
              <a:t>Nels</a:t>
            </a:r>
            <a:r>
              <a:rPr lang="en-US" dirty="0"/>
              <a:t> and Patti, no Jim however</a:t>
            </a:r>
          </a:p>
          <a:p>
            <a:pPr lvl="1"/>
            <a:r>
              <a:rPr lang="en-US" dirty="0"/>
              <a:t>Able to work out some more important details</a:t>
            </a:r>
          </a:p>
          <a:p>
            <a:pPr lvl="1"/>
            <a:r>
              <a:rPr lang="en-US" dirty="0"/>
              <a:t>Not able to talk about performance tweaking</a:t>
            </a:r>
          </a:p>
          <a:p>
            <a:r>
              <a:rPr lang="en-US" dirty="0"/>
              <a:t>Overall quite productive week</a:t>
            </a:r>
          </a:p>
        </p:txBody>
      </p:sp>
    </p:spTree>
    <p:extLst>
      <p:ext uri="{BB962C8B-B14F-4D97-AF65-F5344CB8AC3E}">
        <p14:creationId xmlns:p14="http://schemas.microsoft.com/office/powerpoint/2010/main" val="26359922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Least productive week</a:t>
            </a:r>
          </a:p>
          <a:p>
            <a:r>
              <a:rPr lang="en-US" dirty="0"/>
              <a:t>Thanksgiving and travelling</a:t>
            </a:r>
          </a:p>
          <a:p>
            <a:r>
              <a:rPr lang="en-US" dirty="0"/>
              <a:t>Design Document due in the next week</a:t>
            </a:r>
          </a:p>
          <a:p>
            <a:pPr lvl="1"/>
            <a:r>
              <a:rPr lang="en-US" dirty="0"/>
              <a:t>Documentation hard to decipher</a:t>
            </a:r>
          </a:p>
          <a:p>
            <a:pPr lvl="1"/>
            <a:r>
              <a:rPr lang="en-US" dirty="0"/>
              <a:t>Not able to break down as a group</a:t>
            </a:r>
          </a:p>
          <a:p>
            <a:r>
              <a:rPr lang="en-US" dirty="0"/>
              <a:t>Final draft of requirements document finished out</a:t>
            </a:r>
          </a:p>
        </p:txBody>
      </p:sp>
    </p:spTree>
    <p:extLst>
      <p:ext uri="{BB962C8B-B14F-4D97-AF65-F5344CB8AC3E}">
        <p14:creationId xmlns:p14="http://schemas.microsoft.com/office/powerpoint/2010/main" val="41770113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Lots of work conflict with other classes</a:t>
            </a:r>
          </a:p>
          <a:p>
            <a:r>
              <a:rPr lang="en-US" dirty="0"/>
              <a:t>Design document</a:t>
            </a:r>
          </a:p>
          <a:p>
            <a:pPr lvl="1"/>
            <a:r>
              <a:rPr lang="en-US" dirty="0"/>
              <a:t>Still issues figuring out the IEEE document</a:t>
            </a:r>
          </a:p>
          <a:p>
            <a:pPr lvl="1"/>
            <a:r>
              <a:rPr lang="en-US" dirty="0"/>
              <a:t>Talk with Kirsten and </a:t>
            </a:r>
            <a:r>
              <a:rPr lang="en-US" dirty="0" err="1"/>
              <a:t>Nels</a:t>
            </a:r>
            <a:r>
              <a:rPr lang="en-US" dirty="0"/>
              <a:t> helped</a:t>
            </a:r>
          </a:p>
          <a:p>
            <a:pPr lvl="1"/>
            <a:r>
              <a:rPr lang="en-US" dirty="0"/>
              <a:t>Got good work done on the document</a:t>
            </a:r>
          </a:p>
        </p:txBody>
      </p:sp>
    </p:spTree>
    <p:extLst>
      <p:ext uri="{BB962C8B-B14F-4D97-AF65-F5344CB8AC3E}">
        <p14:creationId xmlns:p14="http://schemas.microsoft.com/office/powerpoint/2010/main" val="21461900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Low communication with client</a:t>
            </a:r>
          </a:p>
          <a:p>
            <a:pPr lvl="1"/>
            <a:r>
              <a:rPr lang="en-US" dirty="0"/>
              <a:t>Not enough question on our side</a:t>
            </a:r>
          </a:p>
          <a:p>
            <a:pPr lvl="1"/>
            <a:r>
              <a:rPr lang="en-US" dirty="0"/>
              <a:t>Not enough time on theirs</a:t>
            </a:r>
          </a:p>
          <a:p>
            <a:r>
              <a:rPr lang="en-US" dirty="0"/>
              <a:t>Team work</a:t>
            </a:r>
          </a:p>
          <a:p>
            <a:pPr lvl="1"/>
            <a:r>
              <a:rPr lang="en-US" dirty="0"/>
              <a:t>Better planning</a:t>
            </a:r>
          </a:p>
          <a:p>
            <a:pPr lvl="1"/>
            <a:r>
              <a:rPr lang="en-US" dirty="0"/>
              <a:t>Better communication</a:t>
            </a:r>
          </a:p>
          <a:p>
            <a:pPr lvl="1"/>
            <a:r>
              <a:rPr lang="en-US" dirty="0"/>
              <a:t>Faster help seeking</a:t>
            </a:r>
          </a:p>
        </p:txBody>
      </p:sp>
    </p:spTree>
    <p:extLst>
      <p:ext uri="{BB962C8B-B14F-4D97-AF65-F5344CB8AC3E}">
        <p14:creationId xmlns:p14="http://schemas.microsoft.com/office/powerpoint/2010/main" val="12537758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Client </a:t>
            </a:r>
          </a:p>
          <a:p>
            <a:pPr lvl="1"/>
            <a:r>
              <a:rPr lang="en-US" dirty="0"/>
              <a:t>More question asking</a:t>
            </a:r>
          </a:p>
          <a:p>
            <a:pPr lvl="1"/>
            <a:r>
              <a:rPr lang="en-US" dirty="0"/>
              <a:t>Weekly meetings with client?</a:t>
            </a:r>
          </a:p>
          <a:p>
            <a:r>
              <a:rPr lang="en-US" dirty="0"/>
              <a:t>Team</a:t>
            </a:r>
          </a:p>
          <a:p>
            <a:pPr lvl="1"/>
            <a:r>
              <a:rPr lang="en-US" dirty="0"/>
              <a:t>More planning</a:t>
            </a:r>
          </a:p>
          <a:p>
            <a:pPr lvl="2"/>
            <a:r>
              <a:rPr lang="en-US" dirty="0"/>
              <a:t>Delegation?</a:t>
            </a:r>
          </a:p>
          <a:p>
            <a:pPr lvl="1"/>
            <a:r>
              <a:rPr lang="en-US" dirty="0"/>
              <a:t>Weekly meetings</a:t>
            </a:r>
          </a:p>
          <a:p>
            <a:pPr lvl="1"/>
            <a:r>
              <a:rPr lang="en-US" dirty="0"/>
              <a:t>Seeking help sooner</a:t>
            </a:r>
          </a:p>
        </p:txBody>
      </p:sp>
    </p:spTree>
    <p:extLst>
      <p:ext uri="{BB962C8B-B14F-4D97-AF65-F5344CB8AC3E}">
        <p14:creationId xmlns:p14="http://schemas.microsoft.com/office/powerpoint/2010/main" val="40916883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next?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using API’s and Vrok.it!</a:t>
            </a:r>
          </a:p>
          <a:p>
            <a:pPr lvl="1"/>
            <a:r>
              <a:rPr lang="en-US" dirty="0"/>
              <a:t>Actual code implementation?</a:t>
            </a:r>
          </a:p>
          <a:p>
            <a:pPr lvl="1"/>
            <a:r>
              <a:rPr lang="en-US" dirty="0"/>
              <a:t>Might need to work out a couple details like…</a:t>
            </a:r>
          </a:p>
          <a:p>
            <a:pPr lvl="2"/>
            <a:r>
              <a:rPr lang="en-US" dirty="0"/>
              <a:t>Website hosting</a:t>
            </a:r>
          </a:p>
          <a:p>
            <a:pPr lvl="2"/>
            <a:r>
              <a:rPr lang="en-US" dirty="0"/>
              <a:t>Work load break up</a:t>
            </a:r>
          </a:p>
          <a:p>
            <a:pPr lvl="2"/>
            <a:r>
              <a:rPr lang="en-US" dirty="0"/>
              <a:t>Reports to Patti about API usage?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8672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https://developer.autodesk.com/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164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  <a:p>
            <a:r>
              <a:rPr lang="en-US" dirty="0"/>
              <a:t>Design</a:t>
            </a:r>
          </a:p>
          <a:p>
            <a:r>
              <a:rPr lang="en-US" dirty="0"/>
              <a:t>Week by week break down</a:t>
            </a:r>
          </a:p>
          <a:p>
            <a:r>
              <a:rPr lang="en-US" dirty="0"/>
              <a:t>Problems &amp; Solutions</a:t>
            </a:r>
          </a:p>
          <a:p>
            <a:r>
              <a:rPr lang="en-US" dirty="0"/>
              <a:t>What’s next?</a:t>
            </a:r>
          </a:p>
        </p:txBody>
      </p:sp>
    </p:spTree>
    <p:extLst>
      <p:ext uri="{BB962C8B-B14F-4D97-AF65-F5344CB8AC3E}">
        <p14:creationId xmlns:p14="http://schemas.microsoft.com/office/powerpoint/2010/main" val="2310746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/>
              <a:t>Forge API Related</a:t>
            </a:r>
          </a:p>
          <a:p>
            <a:r>
              <a:rPr lang="en-US" dirty="0"/>
              <a:t>Model Viewing – Forge Viewer</a:t>
            </a:r>
          </a:p>
          <a:p>
            <a:r>
              <a:rPr lang="en-US" dirty="0"/>
              <a:t>Authentication</a:t>
            </a:r>
          </a:p>
          <a:p>
            <a:r>
              <a:rPr lang="en-US" dirty="0"/>
              <a:t>Data Management</a:t>
            </a:r>
          </a:p>
          <a:p>
            <a:r>
              <a:rPr lang="en-US" dirty="0"/>
              <a:t>Model Derivative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/>
              <a:t>Non-related</a:t>
            </a:r>
          </a:p>
          <a:p>
            <a:r>
              <a:rPr lang="en-US" dirty="0"/>
              <a:t>File upload</a:t>
            </a:r>
          </a:p>
          <a:p>
            <a:r>
              <a:rPr lang="en-US" dirty="0"/>
              <a:t>Smartphone Connection</a:t>
            </a:r>
          </a:p>
          <a:p>
            <a:r>
              <a:rPr lang="en-US" dirty="0"/>
              <a:t>VR Device Support</a:t>
            </a:r>
          </a:p>
        </p:txBody>
      </p:sp>
    </p:spTree>
    <p:extLst>
      <p:ext uri="{BB962C8B-B14F-4D97-AF65-F5344CB8AC3E}">
        <p14:creationId xmlns:p14="http://schemas.microsoft.com/office/powerpoint/2010/main" val="1579341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Forge VR Explorer Functionality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can choose a CAD model locally or through Data Management</a:t>
            </a:r>
          </a:p>
          <a:p>
            <a:r>
              <a:rPr lang="en-US" dirty="0"/>
              <a:t>3D model is shown through Forge Viewer</a:t>
            </a:r>
          </a:p>
          <a:p>
            <a:r>
              <a:rPr lang="en-US" dirty="0"/>
              <a:t>Connect to website with smartphone (via QR scanner)</a:t>
            </a:r>
          </a:p>
          <a:p>
            <a:r>
              <a:rPr lang="en-US" dirty="0"/>
              <a:t>Model can be viewed on phone normally or through Google Cardboard</a:t>
            </a:r>
          </a:p>
          <a:p>
            <a:r>
              <a:rPr lang="en-US" dirty="0"/>
              <a:t>Viewable model has interactivity</a:t>
            </a:r>
          </a:p>
        </p:txBody>
      </p:sp>
    </p:spTree>
    <p:extLst>
      <p:ext uri="{BB962C8B-B14F-4D97-AF65-F5344CB8AC3E}">
        <p14:creationId xmlns:p14="http://schemas.microsoft.com/office/powerpoint/2010/main" val="716035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246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932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Security for users</a:t>
            </a:r>
          </a:p>
          <a:p>
            <a:r>
              <a:rPr lang="en-US" dirty="0"/>
              <a:t>Token created for users</a:t>
            </a:r>
          </a:p>
        </p:txBody>
      </p:sp>
    </p:spTree>
    <p:extLst>
      <p:ext uri="{BB962C8B-B14F-4D97-AF65-F5344CB8AC3E}">
        <p14:creationId xmlns:p14="http://schemas.microsoft.com/office/powerpoint/2010/main" val="922885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1041</TotalTime>
  <Words>1017</Words>
  <Application>Microsoft Office PowerPoint</Application>
  <PresentationFormat>Widescreen</PresentationFormat>
  <Paragraphs>228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Calibri Light</vt:lpstr>
      <vt:lpstr>Office Theme</vt:lpstr>
      <vt:lpstr>Forge VR Explorer</vt:lpstr>
      <vt:lpstr>Main Purpose</vt:lpstr>
      <vt:lpstr>PowerPoint Presentation</vt:lpstr>
      <vt:lpstr>Overview</vt:lpstr>
      <vt:lpstr>Requirements</vt:lpstr>
      <vt:lpstr>Forge VR Explorer Functionality</vt:lpstr>
      <vt:lpstr>Software Interfaces</vt:lpstr>
      <vt:lpstr>User Interfaces</vt:lpstr>
      <vt:lpstr>Authentication Requirements</vt:lpstr>
      <vt:lpstr>Viewing VR Requirements</vt:lpstr>
      <vt:lpstr>File Upload Requirements</vt:lpstr>
      <vt:lpstr>Model Derivative Requirements</vt:lpstr>
      <vt:lpstr>Smartphone Connection Requirements</vt:lpstr>
      <vt:lpstr>Data Management Requirements</vt:lpstr>
      <vt:lpstr>Model View Requirements</vt:lpstr>
      <vt:lpstr>Authentication Design</vt:lpstr>
      <vt:lpstr>Viewing VR Design</vt:lpstr>
      <vt:lpstr>Data Management Design</vt:lpstr>
      <vt:lpstr>Website Interface</vt:lpstr>
      <vt:lpstr>Smartphone Connection Design</vt:lpstr>
      <vt:lpstr>Model View Design</vt:lpstr>
      <vt:lpstr>Model Derivative Design (File Conversion)</vt:lpstr>
      <vt:lpstr>Local File Upload Design</vt:lpstr>
      <vt:lpstr>Non Local File Upload Design</vt:lpstr>
      <vt:lpstr>Week 3</vt:lpstr>
      <vt:lpstr>Week 4</vt:lpstr>
      <vt:lpstr>Week 5</vt:lpstr>
      <vt:lpstr>Week 6</vt:lpstr>
      <vt:lpstr>Week 7</vt:lpstr>
      <vt:lpstr>Week 8 </vt:lpstr>
      <vt:lpstr>Week 9</vt:lpstr>
      <vt:lpstr>Week 10</vt:lpstr>
      <vt:lpstr>Problems</vt:lpstr>
      <vt:lpstr>Solutions</vt:lpstr>
      <vt:lpstr>What’s next?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Forge VR Explorer</dc:title>
  <dc:creator>Paul</dc:creator>
  <cp:lastModifiedBy>Paul</cp:lastModifiedBy>
  <cp:revision>21</cp:revision>
  <dcterms:created xsi:type="dcterms:W3CDTF">2016-12-03T18:46:57Z</dcterms:created>
  <dcterms:modified xsi:type="dcterms:W3CDTF">2016-12-05T17:40:16Z</dcterms:modified>
</cp:coreProperties>
</file>