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310" r:id="rId5"/>
    <p:sldId id="299" r:id="rId6"/>
    <p:sldId id="305" r:id="rId7"/>
    <p:sldId id="304" r:id="rId8"/>
    <p:sldId id="303" r:id="rId9"/>
    <p:sldId id="300" r:id="rId10"/>
    <p:sldId id="301" r:id="rId11"/>
    <p:sldId id="302" r:id="rId12"/>
    <p:sldId id="306" r:id="rId13"/>
    <p:sldId id="307" r:id="rId14"/>
    <p:sldId id="311" r:id="rId15"/>
    <p:sldId id="312" r:id="rId16"/>
    <p:sldId id="308" r:id="rId17"/>
    <p:sldId id="297" r:id="rId18"/>
    <p:sldId id="277" r:id="rId19"/>
    <p:sldId id="278" r:id="rId20"/>
    <p:sldId id="279" r:id="rId21"/>
    <p:sldId id="280" r:id="rId22"/>
    <p:sldId id="281" r:id="rId23"/>
    <p:sldId id="282" r:id="rId24"/>
    <p:sldId id="309" r:id="rId25"/>
    <p:sldId id="313" r:id="rId26"/>
    <p:sldId id="293" r:id="rId27"/>
    <p:sldId id="276" r:id="rId28"/>
    <p:sldId id="29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>
        <p:scale>
          <a:sx n="89" d="100"/>
          <a:sy n="89" d="100"/>
        </p:scale>
        <p:origin x="6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nW/vrok-it" TargetMode="External"/><Relationship Id="rId2" Type="http://schemas.openxmlformats.org/officeDocument/2006/relationships/hyperlink" Target="https://developer.autodes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utodesk-Forge/model.derivative-nodejs-samp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by Vrok.it and API already</a:t>
            </a:r>
          </a:p>
          <a:p>
            <a:r>
              <a:rPr lang="en-US" dirty="0"/>
              <a:t>Node.js web app framework</a:t>
            </a:r>
          </a:p>
          <a:p>
            <a:r>
              <a:rPr lang="en-US" dirty="0"/>
              <a:t>Matches on request sent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8" y="2496773"/>
            <a:ext cx="588727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matches and calls function to give </a:t>
            </a:r>
            <a:r>
              <a:rPr lang="en-US" dirty="0" err="1"/>
              <a:t>url</a:t>
            </a:r>
            <a:r>
              <a:rPr lang="en-US" dirty="0"/>
              <a:t> that redirects to Autodesk</a:t>
            </a:r>
          </a:p>
          <a:p>
            <a:r>
              <a:rPr lang="en-US" dirty="0"/>
              <a:t>Receive URL and redirect to Autodesk to receive token.</a:t>
            </a:r>
          </a:p>
          <a:p>
            <a:r>
              <a:rPr lang="en-US" dirty="0"/>
              <a:t>Not working as it should…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91107"/>
            <a:ext cx="10058400" cy="18659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16616" y="4387844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0800000">
            <a:off x="5016616" y="4976471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Displayed in a file tree</a:t>
            </a:r>
          </a:p>
          <a:p>
            <a:r>
              <a:rPr lang="en-US" dirty="0"/>
              <a:t>User will be able to navigate to any files in their online storage from Autodesk</a:t>
            </a:r>
          </a:p>
          <a:p>
            <a:r>
              <a:rPr lang="en-US" dirty="0"/>
              <a:t>Selected Files willed be uploaded to the website</a:t>
            </a:r>
          </a:p>
          <a:p>
            <a:r>
              <a:rPr lang="en-US" dirty="0"/>
              <a:t>Autodesk API being used</a:t>
            </a:r>
          </a:p>
        </p:txBody>
      </p:sp>
    </p:spTree>
    <p:extLst>
      <p:ext uri="{BB962C8B-B14F-4D97-AF65-F5344CB8AC3E}">
        <p14:creationId xmlns:p14="http://schemas.microsoft.com/office/powerpoint/2010/main" val="26685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Delays caused challenges</a:t>
            </a:r>
          </a:p>
          <a:p>
            <a:r>
              <a:rPr lang="en-US" dirty="0"/>
              <a:t>Confusing code</a:t>
            </a:r>
          </a:p>
          <a:p>
            <a:r>
              <a:rPr lang="en-US" dirty="0"/>
              <a:t>Server backend with Node.js</a:t>
            </a:r>
          </a:p>
          <a:p>
            <a:r>
              <a:rPr lang="en-US" dirty="0"/>
              <a:t>Multiple CSS files and html index files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2" y="1845734"/>
            <a:ext cx="5948568" cy="34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Adjustable set of controls within </a:t>
            </a:r>
            <a:r>
              <a:rPr lang="en-US" dirty="0" err="1"/>
              <a:t>javascript</a:t>
            </a:r>
            <a:r>
              <a:rPr lang="en-US" dirty="0"/>
              <a:t> extension through the API</a:t>
            </a:r>
          </a:p>
          <a:p>
            <a:r>
              <a:rPr lang="en-US" dirty="0"/>
              <a:t>Plan to enable keyboard controls soon now that models are loading</a:t>
            </a:r>
          </a:p>
          <a:p>
            <a:r>
              <a:rPr lang="en-US" dirty="0"/>
              <a:t>Stereoscopic views soon to be improved</a:t>
            </a:r>
          </a:p>
          <a:p>
            <a:r>
              <a:rPr lang="en-US" dirty="0"/>
              <a:t>Updates to viewer</a:t>
            </a:r>
          </a:p>
        </p:txBody>
      </p:sp>
    </p:spTree>
    <p:extLst>
      <p:ext uri="{BB962C8B-B14F-4D97-AF65-F5344CB8AC3E}">
        <p14:creationId xmlns:p14="http://schemas.microsoft.com/office/powerpoint/2010/main" val="243056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Locked behind authentication</a:t>
            </a:r>
          </a:p>
          <a:p>
            <a:r>
              <a:rPr lang="en-US" dirty="0"/>
              <a:t>Uses API token stored in session</a:t>
            </a:r>
          </a:p>
          <a:p>
            <a:r>
              <a:rPr lang="en-US" dirty="0"/>
              <a:t>Loads models from project buckets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0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CURRENT - Authentication</a:t>
            </a:r>
          </a:p>
          <a:p>
            <a:pPr marL="201168" lvl="1" indent="0">
              <a:buNone/>
            </a:pPr>
            <a:r>
              <a:rPr lang="en-US" dirty="0"/>
              <a:t>Data Management functionality</a:t>
            </a:r>
          </a:p>
          <a:p>
            <a:pPr marL="201168" lvl="1" indent="0">
              <a:buNone/>
            </a:pPr>
            <a:r>
              <a:rPr lang="en-US" dirty="0"/>
              <a:t>Site Usability</a:t>
            </a:r>
          </a:p>
          <a:p>
            <a:pPr marL="201168" lvl="1" indent="0">
              <a:buNone/>
            </a:pPr>
            <a:r>
              <a:rPr lang="en-US" dirty="0"/>
              <a:t>Updated UI</a:t>
            </a:r>
          </a:p>
          <a:p>
            <a:pPr marL="201168" lvl="1" indent="0">
              <a:buNone/>
            </a:pPr>
            <a:r>
              <a:rPr lang="en-US" dirty="0"/>
              <a:t>Updated Viewer</a:t>
            </a:r>
          </a:p>
          <a:p>
            <a:pPr marL="201168" lvl="1" indent="0">
              <a:buNone/>
            </a:pPr>
            <a:r>
              <a:rPr lang="en-US" dirty="0"/>
              <a:t>Google Cardboard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0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to get the website set up</a:t>
            </a:r>
          </a:p>
          <a:p>
            <a:r>
              <a:rPr lang="en-US" dirty="0"/>
              <a:t>Planned on using github.io</a:t>
            </a:r>
          </a:p>
          <a:p>
            <a:r>
              <a:rPr lang="en-US" dirty="0"/>
              <a:t>Layout changes, moving index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Website was more difficult to get setup than we initially thought</a:t>
            </a:r>
          </a:p>
          <a:p>
            <a:pPr marL="457200" lvl="1" indent="0">
              <a:buNone/>
            </a:pPr>
            <a:r>
              <a:rPr lang="en-US" dirty="0"/>
              <a:t>switched from using github.io to </a:t>
            </a:r>
            <a:r>
              <a:rPr lang="en-US" dirty="0" err="1"/>
              <a:t>heroku</a:t>
            </a:r>
            <a:r>
              <a:rPr lang="en-US" dirty="0"/>
              <a:t> for server needs</a:t>
            </a:r>
          </a:p>
          <a:p>
            <a:pPr marL="457200" lvl="1" indent="0">
              <a:buNone/>
            </a:pPr>
            <a:r>
              <a:rPr lang="en-US" dirty="0"/>
              <a:t>Had to swap out credentials to get site to work properly</a:t>
            </a:r>
          </a:p>
          <a:p>
            <a:pPr marL="457200" lvl="1" indent="0">
              <a:buNone/>
            </a:pPr>
            <a:r>
              <a:rPr lang="en-US" dirty="0"/>
              <a:t>Site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 setting up file bucket (never used curl before)</a:t>
            </a:r>
          </a:p>
          <a:p>
            <a:r>
              <a:rPr lang="en-US" dirty="0"/>
              <a:t>Got the bucket setup that will hold the files</a:t>
            </a:r>
          </a:p>
          <a:p>
            <a:r>
              <a:rPr lang="en-US" dirty="0"/>
              <a:t>Met with Kean and Patti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 restriction complete</a:t>
            </a:r>
          </a:p>
          <a:p>
            <a:r>
              <a:rPr lang="en-US" dirty="0"/>
              <a:t>Began working on 3-legged Authentication</a:t>
            </a:r>
          </a:p>
          <a:p>
            <a:r>
              <a:rPr lang="en-US" dirty="0"/>
              <a:t>Found this would be very hard to do from scratch</a:t>
            </a:r>
          </a:p>
          <a:p>
            <a:r>
              <a:rPr lang="en-US" dirty="0"/>
              <a:t>Found an API that did exactly what we want</a:t>
            </a:r>
          </a:p>
          <a:p>
            <a:r>
              <a:rPr lang="en-US" dirty="0"/>
              <a:t>Spoke with Kean about the API we found and decided it would be best to integrate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Integration of API</a:t>
            </a:r>
          </a:p>
          <a:p>
            <a:r>
              <a:rPr lang="en-US" dirty="0"/>
              <a:t>Ran into many problems with the integration</a:t>
            </a:r>
          </a:p>
          <a:p>
            <a:r>
              <a:rPr lang="en-US" dirty="0"/>
              <a:t>Kean suggested that he could bring in the person that created the API to help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to work on integration</a:t>
            </a:r>
          </a:p>
          <a:p>
            <a:r>
              <a:rPr lang="en-US" dirty="0"/>
              <a:t>Worked on revision for documents to reflect where the project is currently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 -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biggest problems</a:t>
            </a:r>
          </a:p>
          <a:p>
            <a:r>
              <a:rPr lang="en-US" dirty="0"/>
              <a:t>Scratch code -&gt; adapting existing code</a:t>
            </a:r>
          </a:p>
          <a:p>
            <a:r>
              <a:rPr lang="en-US" dirty="0"/>
              <a:t>Not understanding code</a:t>
            </a:r>
          </a:p>
          <a:p>
            <a:r>
              <a:rPr lang="en-US" dirty="0"/>
              <a:t>Contact with </a:t>
            </a:r>
            <a:r>
              <a:rPr lang="en-US"/>
              <a:t>code creator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 -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problems adjusting site layout</a:t>
            </a:r>
          </a:p>
          <a:p>
            <a:r>
              <a:rPr lang="en-US" dirty="0"/>
              <a:t>Mysterious code</a:t>
            </a:r>
          </a:p>
          <a:p>
            <a:r>
              <a:rPr lang="en-US" dirty="0"/>
              <a:t>Hard to adjust</a:t>
            </a:r>
          </a:p>
          <a:p>
            <a:r>
              <a:rPr lang="en-US" dirty="0"/>
              <a:t>Communication </a:t>
            </a:r>
          </a:p>
          <a:p>
            <a:r>
              <a:rPr lang="en-US" dirty="0"/>
              <a:t>Conflicting stylesheets and index files</a:t>
            </a:r>
          </a:p>
          <a:p>
            <a:r>
              <a:rPr lang="en-US" dirty="0"/>
              <a:t>Hard to debug</a:t>
            </a:r>
          </a:p>
          <a:p>
            <a:r>
              <a:rPr lang="en-US" dirty="0"/>
              <a:t>Website understood better</a:t>
            </a:r>
          </a:p>
          <a:p>
            <a:r>
              <a:rPr lang="en-US" dirty="0"/>
              <a:t>More communication with project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integration of the API</a:t>
            </a:r>
          </a:p>
          <a:p>
            <a:r>
              <a:rPr lang="en-US" dirty="0"/>
              <a:t>Begin changes to the UI</a:t>
            </a:r>
          </a:p>
          <a:p>
            <a:r>
              <a:rPr lang="en-US" dirty="0"/>
              <a:t>Addition of movement to the Forge Viewer</a:t>
            </a:r>
          </a:p>
          <a:p>
            <a:r>
              <a:rPr lang="en-US" dirty="0"/>
              <a:t>Testing different models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https://developer.autodesk.com/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https://github.com/KeanW/vrok-it</a:t>
            </a:r>
            <a:endParaRPr lang="en-US" dirty="0"/>
          </a:p>
          <a:p>
            <a:r>
              <a:rPr lang="en-US" dirty="0">
                <a:hlinkClick r:id="rId4"/>
              </a:rPr>
              <a:t>https://github.com/Autodesk-Forge/model.derivative-nodejs-sample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 for project hosting</a:t>
            </a:r>
          </a:p>
          <a:p>
            <a:r>
              <a:rPr lang="en-US" dirty="0"/>
              <a:t>Simple adjustment in theory</a:t>
            </a:r>
          </a:p>
          <a:p>
            <a:r>
              <a:rPr lang="en-US" dirty="0"/>
              <a:t>Pages loaded static, only partial functionality</a:t>
            </a:r>
          </a:p>
          <a:p>
            <a:r>
              <a:rPr lang="en-US" dirty="0"/>
              <a:t>Lacks server support</a:t>
            </a:r>
          </a:p>
          <a:p>
            <a:r>
              <a:rPr lang="en-US" dirty="0"/>
              <a:t>No node.js support</a:t>
            </a:r>
          </a:p>
          <a:p>
            <a:r>
              <a:rPr lang="en-US" dirty="0"/>
              <a:t>Had to move to an alternative</a:t>
            </a:r>
          </a:p>
        </p:txBody>
      </p:sp>
    </p:spTree>
    <p:extLst>
      <p:ext uri="{BB962C8B-B14F-4D97-AF65-F5344CB8AC3E}">
        <p14:creationId xmlns:p14="http://schemas.microsoft.com/office/powerpoint/2010/main" val="23872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Moved project to Heroku</a:t>
            </a:r>
          </a:p>
          <a:p>
            <a:pPr lvl="1"/>
            <a:r>
              <a:rPr lang="en-US" dirty="0"/>
              <a:t>Takes care of the most back end things</a:t>
            </a:r>
          </a:p>
          <a:p>
            <a:pPr lvl="1"/>
            <a:r>
              <a:rPr lang="en-US" dirty="0"/>
              <a:t>Easy to setup</a:t>
            </a:r>
          </a:p>
          <a:p>
            <a:pPr lvl="1"/>
            <a:r>
              <a:rPr lang="en-US" dirty="0"/>
              <a:t>Vrok.it also utilized</a:t>
            </a:r>
          </a:p>
          <a:p>
            <a:pPr lvl="1"/>
            <a:r>
              <a:rPr lang="en-US" dirty="0"/>
              <a:t>Free!</a:t>
            </a:r>
          </a:p>
        </p:txBody>
      </p:sp>
    </p:spTree>
    <p:extLst>
      <p:ext uri="{BB962C8B-B14F-4D97-AF65-F5344CB8AC3E}">
        <p14:creationId xmlns:p14="http://schemas.microsoft.com/office/powerpoint/2010/main" val="337324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Website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heroku</a:t>
            </a:r>
            <a:r>
              <a:rPr lang="en-US" dirty="0"/>
              <a:t> and node.js</a:t>
            </a:r>
          </a:p>
          <a:p>
            <a:r>
              <a:rPr lang="en-US" dirty="0"/>
              <a:t>Edited the credentials in the 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  <a:p>
            <a:r>
              <a:rPr lang="en-US" dirty="0"/>
              <a:t>Created a bucket for files</a:t>
            </a:r>
          </a:p>
          <a:p>
            <a:r>
              <a:rPr lang="en-US" dirty="0"/>
              <a:t>Filled bucket with some Test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derivative accepts roughly 60 different types of files.</a:t>
            </a:r>
          </a:p>
          <a:p>
            <a:r>
              <a:rPr lang="en-US" dirty="0"/>
              <a:t>Files Uploaded will be placed in the list of viewable models.</a:t>
            </a:r>
          </a:p>
          <a:p>
            <a:r>
              <a:rPr lang="en-US" dirty="0"/>
              <a:t>Once successfully uploaded the files will be loaded into the viewer.</a:t>
            </a:r>
          </a:p>
          <a:p>
            <a:pPr marL="0" indent="0">
              <a:buNone/>
            </a:pPr>
            <a:r>
              <a:rPr lang="en-US" dirty="0"/>
              <a:t> Files uploaded will be placed in the </a:t>
            </a:r>
          </a:p>
          <a:p>
            <a:r>
              <a:rPr lang="en-US" dirty="0"/>
              <a:t>bucket temporally.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77" y="3245962"/>
            <a:ext cx="6634223" cy="2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html accept attribute to restrict the file types</a:t>
            </a:r>
          </a:p>
          <a:p>
            <a:r>
              <a:rPr lang="en-US" dirty="0"/>
              <a:t>Only files of the types listed will show up in the file explorer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30517"/>
            <a:ext cx="8327641" cy="31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Used by vrok.it and API</a:t>
            </a:r>
          </a:p>
        </p:txBody>
      </p:sp>
    </p:spTree>
    <p:extLst>
      <p:ext uri="{BB962C8B-B14F-4D97-AF65-F5344CB8AC3E}">
        <p14:creationId xmlns:p14="http://schemas.microsoft.com/office/powerpoint/2010/main" val="898502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1318</TotalTime>
  <Words>681</Words>
  <Application>Microsoft Office PowerPoint</Application>
  <PresentationFormat>Widescreen</PresentationFormat>
  <Paragraphs>143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Forge VR Explorer</vt:lpstr>
      <vt:lpstr>Main Purpose</vt:lpstr>
      <vt:lpstr>PowerPoint Presentation</vt:lpstr>
      <vt:lpstr>GitHub Pages</vt:lpstr>
      <vt:lpstr>Heroku</vt:lpstr>
      <vt:lpstr>Getting The Website Set Up</vt:lpstr>
      <vt:lpstr>Local File Upload</vt:lpstr>
      <vt:lpstr>Local File Restriction</vt:lpstr>
      <vt:lpstr>Node.js</vt:lpstr>
      <vt:lpstr>Express.js </vt:lpstr>
      <vt:lpstr>3-Legged Authentication</vt:lpstr>
      <vt:lpstr>Non Local File Navigation</vt:lpstr>
      <vt:lpstr>Website Layout</vt:lpstr>
      <vt:lpstr>Forge Explorer</vt:lpstr>
      <vt:lpstr>Data Management</vt:lpstr>
      <vt:lpstr>Remaining Tasks</vt:lpstr>
      <vt:lpstr>Week by week summary</vt:lpstr>
      <vt:lpstr>Winter Week 1</vt:lpstr>
      <vt:lpstr>Winter Week 2</vt:lpstr>
      <vt:lpstr>Winter Week 3</vt:lpstr>
      <vt:lpstr>Winter Week 4</vt:lpstr>
      <vt:lpstr>Winter Week 5</vt:lpstr>
      <vt:lpstr>Winter Week 6</vt:lpstr>
      <vt:lpstr>Problem &amp; Solution - Authentication</vt:lpstr>
      <vt:lpstr>Problems &amp; Solutions - Website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Griffin Gonsalves</cp:lastModifiedBy>
  <cp:revision>48</cp:revision>
  <dcterms:created xsi:type="dcterms:W3CDTF">2016-12-03T18:46:57Z</dcterms:created>
  <dcterms:modified xsi:type="dcterms:W3CDTF">2017-02-17T00:49:45Z</dcterms:modified>
</cp:coreProperties>
</file>