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310" r:id="rId5"/>
    <p:sldId id="299" r:id="rId6"/>
    <p:sldId id="305" r:id="rId7"/>
    <p:sldId id="304" r:id="rId8"/>
    <p:sldId id="303" r:id="rId9"/>
    <p:sldId id="300" r:id="rId10"/>
    <p:sldId id="301" r:id="rId11"/>
    <p:sldId id="302" r:id="rId12"/>
    <p:sldId id="306" r:id="rId13"/>
    <p:sldId id="307" r:id="rId14"/>
    <p:sldId id="311" r:id="rId15"/>
    <p:sldId id="312" r:id="rId16"/>
    <p:sldId id="308" r:id="rId17"/>
    <p:sldId id="297" r:id="rId18"/>
    <p:sldId id="277" r:id="rId19"/>
    <p:sldId id="278" r:id="rId20"/>
    <p:sldId id="279" r:id="rId21"/>
    <p:sldId id="280" r:id="rId22"/>
    <p:sldId id="281" r:id="rId23"/>
    <p:sldId id="282" r:id="rId24"/>
    <p:sldId id="309" r:id="rId25"/>
    <p:sldId id="313" r:id="rId26"/>
    <p:sldId id="293" r:id="rId27"/>
    <p:sldId id="276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>
        <p:scale>
          <a:sx n="89" d="100"/>
          <a:sy n="89" d="100"/>
        </p:scale>
        <p:origin x="6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r>
              <a:rPr lang="en-US" dirty="0"/>
              <a:t>Using bootstrap as well</a:t>
            </a:r>
          </a:p>
          <a:p>
            <a:r>
              <a:rPr lang="en-US" dirty="0"/>
              <a:t>Functioning state</a:t>
            </a:r>
          </a:p>
          <a:p>
            <a:r>
              <a:rPr lang="en-US" dirty="0"/>
              <a:t>Hope to improve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within the page when model selected</a:t>
            </a:r>
          </a:p>
          <a:p>
            <a:r>
              <a:rPr lang="en-US" dirty="0"/>
              <a:t>Now will open locally uploaded models from bucket</a:t>
            </a:r>
          </a:p>
          <a:p>
            <a:r>
              <a:rPr lang="en-US" dirty="0"/>
              <a:t>Adjustable set of controls within </a:t>
            </a:r>
            <a:r>
              <a:rPr lang="en-US" dirty="0" err="1"/>
              <a:t>javascript</a:t>
            </a:r>
            <a:r>
              <a:rPr lang="en-US" dirty="0"/>
              <a:t> extension through the API</a:t>
            </a:r>
          </a:p>
          <a:p>
            <a:r>
              <a:rPr lang="en-US" dirty="0"/>
              <a:t>Plan to enable keyboard controls soon now that models are loading</a:t>
            </a:r>
          </a:p>
          <a:p>
            <a:r>
              <a:rPr lang="en-US" dirty="0"/>
              <a:t>Stereoscopic views soon to be improved for VR</a:t>
            </a:r>
          </a:p>
          <a:p>
            <a:r>
              <a:rPr lang="en-US" dirty="0"/>
              <a:t>Updates to viewer</a:t>
            </a:r>
          </a:p>
        </p:txBody>
      </p:sp>
    </p:spTree>
    <p:extLst>
      <p:ext uri="{BB962C8B-B14F-4D97-AF65-F5344CB8AC3E}">
        <p14:creationId xmlns:p14="http://schemas.microsoft.com/office/powerpoint/2010/main" val="243056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bucket</a:t>
            </a:r>
          </a:p>
          <a:p>
            <a:r>
              <a:rPr lang="en-US" dirty="0"/>
              <a:t>Locks buckets behind authentication</a:t>
            </a:r>
          </a:p>
          <a:p>
            <a:r>
              <a:rPr lang="en-US" dirty="0"/>
              <a:t>Uses API token stored in session</a:t>
            </a:r>
          </a:p>
          <a:p>
            <a:r>
              <a:rPr lang="en-US" dirty="0"/>
              <a:t>Conflicting files and errors prevented upload to bucket</a:t>
            </a:r>
          </a:p>
          <a:p>
            <a:pPr marL="0" indent="0">
              <a:buNone/>
            </a:pPr>
            <a:r>
              <a:rPr lang="en-US" dirty="0"/>
              <a:t>  Loads models from project buckets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41" y="1845734"/>
            <a:ext cx="3733167" cy="2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0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CURRENT - Authentication</a:t>
            </a:r>
          </a:p>
          <a:p>
            <a:pPr marL="201168" lvl="1" indent="0">
              <a:buNone/>
            </a:pPr>
            <a:r>
              <a:rPr lang="en-US" dirty="0"/>
              <a:t>Data Management functionality</a:t>
            </a:r>
          </a:p>
          <a:p>
            <a:pPr marL="201168" lvl="1" indent="0">
              <a:buNone/>
            </a:pPr>
            <a:r>
              <a:rPr lang="en-US" dirty="0"/>
              <a:t>Site Usability</a:t>
            </a:r>
          </a:p>
          <a:p>
            <a:pPr marL="201168" lvl="1" indent="0">
              <a:buNone/>
            </a:pPr>
            <a:r>
              <a:rPr lang="en-US" dirty="0"/>
              <a:t>Updated UI</a:t>
            </a:r>
          </a:p>
          <a:p>
            <a:pPr marL="201168" lvl="1" indent="0">
              <a:buNone/>
            </a:pPr>
            <a:r>
              <a:rPr lang="en-US" dirty="0"/>
              <a:t>Updated Viewer</a:t>
            </a:r>
          </a:p>
          <a:p>
            <a:pPr marL="201168" lvl="1" indent="0">
              <a:buNone/>
            </a:pPr>
            <a:r>
              <a:rPr lang="en-US" dirty="0"/>
              <a:t>Google Cardboard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r>
              <a:rPr lang="en-US" dirty="0"/>
              <a:t>Layout changes, moving index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the Forge API collection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 -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problems</a:t>
            </a:r>
          </a:p>
          <a:p>
            <a:r>
              <a:rPr lang="en-US" dirty="0"/>
              <a:t>Scratch code -&gt; adapting existing code</a:t>
            </a:r>
          </a:p>
          <a:p>
            <a:r>
              <a:rPr lang="en-US" dirty="0"/>
              <a:t>Not understanding code</a:t>
            </a:r>
          </a:p>
          <a:p>
            <a:r>
              <a:rPr lang="en-US" dirty="0"/>
              <a:t>Contact with </a:t>
            </a:r>
            <a:r>
              <a:rPr lang="en-US"/>
              <a:t>code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 -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problems adjusting site layout</a:t>
            </a:r>
          </a:p>
          <a:p>
            <a:r>
              <a:rPr lang="en-US" dirty="0"/>
              <a:t>Mysterious code</a:t>
            </a:r>
          </a:p>
          <a:p>
            <a:r>
              <a:rPr lang="en-US" dirty="0"/>
              <a:t>Hard to adjust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Conflicting stylesheets and index files</a:t>
            </a:r>
          </a:p>
          <a:p>
            <a:r>
              <a:rPr lang="en-US" dirty="0"/>
              <a:t>Hard to debug</a:t>
            </a:r>
          </a:p>
          <a:p>
            <a:r>
              <a:rPr lang="en-US" dirty="0"/>
              <a:t>Website understood better</a:t>
            </a:r>
          </a:p>
          <a:p>
            <a:r>
              <a:rPr lang="en-US" dirty="0"/>
              <a:t>More communication with project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Addition of movement to the Forge Viewer</a:t>
            </a:r>
          </a:p>
          <a:p>
            <a:r>
              <a:rPr lang="en-US" dirty="0"/>
              <a:t>Testing different models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for project hosting</a:t>
            </a:r>
          </a:p>
          <a:p>
            <a:r>
              <a:rPr lang="en-US" dirty="0"/>
              <a:t>Simple adjustment in theory</a:t>
            </a:r>
          </a:p>
          <a:p>
            <a:r>
              <a:rPr lang="en-US" dirty="0"/>
              <a:t>Pages loaded static, only partial functionality</a:t>
            </a:r>
          </a:p>
          <a:p>
            <a:r>
              <a:rPr lang="en-US" dirty="0"/>
              <a:t>Lacks server support</a:t>
            </a:r>
          </a:p>
          <a:p>
            <a:r>
              <a:rPr lang="en-US" dirty="0"/>
              <a:t>No node.js support</a:t>
            </a:r>
          </a:p>
          <a:p>
            <a:r>
              <a:rPr lang="en-US" dirty="0"/>
              <a:t>Had to move to an alternative</a:t>
            </a:r>
          </a:p>
        </p:txBody>
      </p:sp>
    </p:spTree>
    <p:extLst>
      <p:ext uri="{BB962C8B-B14F-4D97-AF65-F5344CB8AC3E}">
        <p14:creationId xmlns:p14="http://schemas.microsoft.com/office/powerpoint/2010/main" val="23872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1345</TotalTime>
  <Words>724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Forge VR Explorer</vt:lpstr>
      <vt:lpstr>Main Purpose &amp; Goals</vt:lpstr>
      <vt:lpstr>PowerPoint Presentation</vt:lpstr>
      <vt:lpstr>GitHub Pages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Website Layout</vt:lpstr>
      <vt:lpstr>Forge Explorer</vt:lpstr>
      <vt:lpstr>Data Management</vt:lpstr>
      <vt:lpstr>Remaining Tasks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 &amp; Solution - Authentication</vt:lpstr>
      <vt:lpstr>Problems &amp; Solutions - Website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Griffin Gonsalves</cp:lastModifiedBy>
  <cp:revision>52</cp:revision>
  <dcterms:created xsi:type="dcterms:W3CDTF">2016-12-03T18:46:57Z</dcterms:created>
  <dcterms:modified xsi:type="dcterms:W3CDTF">2017-02-17T01:16:35Z</dcterms:modified>
</cp:coreProperties>
</file>