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61" r:id="rId8"/>
    <p:sldId id="263" r:id="rId9"/>
    <p:sldId id="266" r:id="rId10"/>
    <p:sldId id="265" r:id="rId11"/>
    <p:sldId id="267" r:id="rId12"/>
    <p:sldId id="262" r:id="rId13"/>
    <p:sldId id="264" r:id="rId14"/>
    <p:sldId id="296" r:id="rId15"/>
    <p:sldId id="291" r:id="rId16"/>
    <p:sldId id="270" r:id="rId17"/>
    <p:sldId id="269" r:id="rId18"/>
    <p:sldId id="288" r:id="rId19"/>
    <p:sldId id="271" r:id="rId20"/>
    <p:sldId id="273" r:id="rId21"/>
    <p:sldId id="289" r:id="rId22"/>
    <p:sldId id="272" r:id="rId23"/>
    <p:sldId id="274" r:id="rId24"/>
    <p:sldId id="299" r:id="rId25"/>
    <p:sldId id="305" r:id="rId26"/>
    <p:sldId id="304" r:id="rId27"/>
    <p:sldId id="303" r:id="rId28"/>
    <p:sldId id="300" r:id="rId29"/>
    <p:sldId id="301" r:id="rId30"/>
    <p:sldId id="302" r:id="rId31"/>
    <p:sldId id="306" r:id="rId32"/>
    <p:sldId id="307" r:id="rId33"/>
    <p:sldId id="297" r:id="rId34"/>
    <p:sldId id="277" r:id="rId35"/>
    <p:sldId id="278" r:id="rId36"/>
    <p:sldId id="279" r:id="rId37"/>
    <p:sldId id="280" r:id="rId38"/>
    <p:sldId id="281" r:id="rId39"/>
    <p:sldId id="282" r:id="rId40"/>
    <p:sldId id="293" r:id="rId41"/>
    <p:sldId id="276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View uses SVF file format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  <a:p>
            <a:pPr lvl="1"/>
            <a:r>
              <a:rPr lang="en-US" dirty="0"/>
              <a:t>Model is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explanation of the development process</a:t>
            </a:r>
          </a:p>
          <a:p>
            <a:r>
              <a:rPr lang="en-US" dirty="0"/>
              <a:t>Based on the IEEE 1016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9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User has account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Interactivity takes input from keyboard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user experience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find components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Model viewer navigation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Returns success/failure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caused challenges</a:t>
            </a:r>
          </a:p>
          <a:p>
            <a:r>
              <a:rPr lang="en-US" dirty="0"/>
              <a:t>Confusing code</a:t>
            </a:r>
          </a:p>
          <a:p>
            <a:r>
              <a:rPr lang="en-US" dirty="0"/>
              <a:t>Server backend with Node.js</a:t>
            </a:r>
          </a:p>
          <a:p>
            <a:r>
              <a:rPr lang="en-US" dirty="0"/>
              <a:t>Multiple CSS files and html index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2" y="1845734"/>
            <a:ext cx="5948568" cy="3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1279</TotalTime>
  <Words>1175</Words>
  <Application>Microsoft Office PowerPoint</Application>
  <PresentationFormat>Widescreen</PresentationFormat>
  <Paragraphs>242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Design Document</vt:lpstr>
      <vt:lpstr>Authentication Design</vt:lpstr>
      <vt:lpstr>Viewing VR Design</vt:lpstr>
      <vt:lpstr>Data Management Design</vt:lpstr>
      <vt:lpstr>Website Interface Design</vt:lpstr>
      <vt:lpstr>Model View Design</vt:lpstr>
      <vt:lpstr>Local File Upload Design</vt:lpstr>
      <vt:lpstr>Non Local File Upload Design</vt:lpstr>
      <vt:lpstr>Model Derivative Design (File Conversion)</vt:lpstr>
      <vt:lpstr>Smartphone Connection Design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Website Layout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Griffin Gonsalves</cp:lastModifiedBy>
  <cp:revision>42</cp:revision>
  <dcterms:created xsi:type="dcterms:W3CDTF">2016-12-03T18:46:57Z</dcterms:created>
  <dcterms:modified xsi:type="dcterms:W3CDTF">2017-02-16T23:40:20Z</dcterms:modified>
</cp:coreProperties>
</file>