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86" r:id="rId8"/>
    <p:sldId id="28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1" r:id="rId17"/>
    <p:sldId id="269" r:id="rId18"/>
    <p:sldId id="270" r:id="rId19"/>
    <p:sldId id="288" r:id="rId20"/>
    <p:sldId id="271" r:id="rId21"/>
    <p:sldId id="272" r:id="rId22"/>
    <p:sldId id="273" r:id="rId23"/>
    <p:sldId id="289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3" r:id="rId34"/>
    <p:sldId id="294" r:id="rId35"/>
    <p:sldId id="27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positive user experience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7291"/>
            <a:ext cx="5902941" cy="27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Viewer Controls</a:t>
            </a:r>
          </a:p>
          <a:p>
            <a:pPr lvl="1"/>
            <a:r>
              <a:rPr lang="en-US" dirty="0"/>
              <a:t>Model viewer navigation</a:t>
            </a:r>
          </a:p>
          <a:p>
            <a:pPr lvl="1"/>
            <a:r>
              <a:rPr lang="en-US" dirty="0"/>
              <a:t>Mobile Viewer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r>
              <a:rPr lang="en-US" dirty="0"/>
              <a:t>Returns success/failure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File type verification</a:t>
            </a:r>
          </a:p>
          <a:p>
            <a:r>
              <a:rPr lang="en-US" dirty="0"/>
              <a:t>File size verification</a:t>
            </a:r>
          </a:p>
          <a:p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connection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ideas</a:t>
            </a:r>
          </a:p>
          <a:p>
            <a:r>
              <a:rPr lang="en-US" dirty="0"/>
              <a:t>Meeting with Patti</a:t>
            </a:r>
          </a:p>
          <a:p>
            <a:r>
              <a:rPr lang="en-US" dirty="0"/>
              <a:t>Another meeting with Patti and Jim</a:t>
            </a:r>
          </a:p>
          <a:p>
            <a:pPr lvl="1"/>
            <a:r>
              <a:rPr lang="en-US" dirty="0"/>
              <a:t>Intro to Vrok.it</a:t>
            </a:r>
          </a:p>
          <a:p>
            <a:pPr lvl="1"/>
            <a:r>
              <a:rPr lang="en-US" dirty="0"/>
              <a:t>Polygon reduction?</a:t>
            </a:r>
          </a:p>
          <a:p>
            <a:pPr lvl="1"/>
            <a:r>
              <a:rPr lang="en-US" dirty="0"/>
              <a:t>Potential VR reduction?</a:t>
            </a:r>
          </a:p>
          <a:p>
            <a:r>
              <a:rPr lang="en-US" dirty="0"/>
              <a:t>Began idea of what we were doing.</a:t>
            </a:r>
          </a:p>
          <a:p>
            <a:pPr lvl="1"/>
            <a:r>
              <a:rPr lang="en-US" dirty="0"/>
              <a:t>Nothing concrete…</a:t>
            </a:r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assigned</a:t>
            </a:r>
          </a:p>
          <a:p>
            <a:pPr lvl="1"/>
            <a:r>
              <a:rPr lang="en-US" dirty="0"/>
              <a:t>However, project not refined enough</a:t>
            </a:r>
          </a:p>
          <a:p>
            <a:r>
              <a:rPr lang="en-US" dirty="0"/>
              <a:t>Another conference call with Patti</a:t>
            </a:r>
          </a:p>
          <a:p>
            <a:pPr lvl="1"/>
            <a:r>
              <a:rPr lang="en-US" dirty="0"/>
              <a:t>Working out more details</a:t>
            </a:r>
          </a:p>
          <a:p>
            <a:pPr lvl="1"/>
            <a:r>
              <a:rPr lang="en-US" dirty="0"/>
              <a:t>Got in contact with Vrok.it creator, Kean</a:t>
            </a:r>
          </a:p>
          <a:p>
            <a:r>
              <a:rPr lang="en-US" dirty="0"/>
              <a:t>Still not enough information to begin problem statement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official meeting with Kean and Patti</a:t>
            </a:r>
          </a:p>
          <a:p>
            <a:pPr lvl="1"/>
            <a:r>
              <a:rPr lang="en-US" dirty="0"/>
              <a:t>Enough information to finish problem statement</a:t>
            </a:r>
          </a:p>
          <a:p>
            <a:pPr lvl="1"/>
            <a:r>
              <a:rPr lang="en-US" dirty="0"/>
              <a:t>More user focused</a:t>
            </a:r>
          </a:p>
          <a:p>
            <a:pPr lvl="1"/>
            <a:r>
              <a:rPr lang="en-US" dirty="0"/>
              <a:t>Increasing performance if possible, but not optimizing</a:t>
            </a:r>
          </a:p>
          <a:p>
            <a:r>
              <a:rPr lang="en-US" dirty="0"/>
              <a:t>Viewer, VR content added in</a:t>
            </a:r>
          </a:p>
          <a:p>
            <a:r>
              <a:rPr lang="en-US" dirty="0"/>
              <a:t>Requirements document work begins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meet with client</a:t>
            </a:r>
          </a:p>
          <a:p>
            <a:r>
              <a:rPr lang="en-US" dirty="0"/>
              <a:t>Wanted </a:t>
            </a:r>
            <a:r>
              <a:rPr lang="en-US" dirty="0" err="1"/>
              <a:t>Nels</a:t>
            </a:r>
            <a:r>
              <a:rPr lang="en-US" dirty="0"/>
              <a:t> to join the next meeting </a:t>
            </a:r>
          </a:p>
          <a:p>
            <a:pPr lvl="1"/>
            <a:r>
              <a:rPr lang="en-US" dirty="0"/>
              <a:t>Help narrow scope more</a:t>
            </a:r>
          </a:p>
          <a:p>
            <a:pPr lvl="1"/>
            <a:r>
              <a:rPr lang="en-US" dirty="0"/>
              <a:t>Help convey capstone intentions as well</a:t>
            </a:r>
          </a:p>
          <a:p>
            <a:r>
              <a:rPr lang="en-US" dirty="0"/>
              <a:t>Unable to get question answered due to Autodesk event</a:t>
            </a:r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Document draft finished</a:t>
            </a:r>
          </a:p>
          <a:p>
            <a:pPr lvl="1"/>
            <a:r>
              <a:rPr lang="en-US" dirty="0"/>
              <a:t>Feedback received</a:t>
            </a:r>
          </a:p>
          <a:p>
            <a:pPr lvl="2"/>
            <a:r>
              <a:rPr lang="en-US" dirty="0"/>
              <a:t>Needed to be more descriptive</a:t>
            </a:r>
          </a:p>
          <a:p>
            <a:pPr lvl="1"/>
            <a:r>
              <a:rPr lang="en-US" dirty="0"/>
              <a:t>Needed to incorporate more APIs if possible</a:t>
            </a:r>
          </a:p>
          <a:p>
            <a:r>
              <a:rPr lang="en-US" dirty="0"/>
              <a:t>Able to contact Patti and setup meeting</a:t>
            </a:r>
          </a:p>
          <a:p>
            <a:r>
              <a:rPr lang="en-US" dirty="0"/>
              <a:t>Tech review and requirements document final coincide</a:t>
            </a:r>
          </a:p>
          <a:p>
            <a:r>
              <a:rPr lang="en-US" dirty="0"/>
              <a:t>Paul fell ill, low communication and contribution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reviews submitted</a:t>
            </a:r>
          </a:p>
          <a:p>
            <a:pPr lvl="1"/>
            <a:r>
              <a:rPr lang="en-US" dirty="0"/>
              <a:t>Not bad, could have used more time</a:t>
            </a:r>
          </a:p>
          <a:p>
            <a:pPr lvl="1"/>
            <a:r>
              <a:rPr lang="en-US" dirty="0"/>
              <a:t>Good way to understand more components</a:t>
            </a:r>
          </a:p>
          <a:p>
            <a:r>
              <a:rPr lang="en-US" dirty="0"/>
              <a:t>Meeting with </a:t>
            </a:r>
            <a:r>
              <a:rPr lang="en-US" dirty="0" err="1"/>
              <a:t>Nels</a:t>
            </a:r>
            <a:r>
              <a:rPr lang="en-US" dirty="0"/>
              <a:t> and Patti, no Jim however</a:t>
            </a:r>
          </a:p>
          <a:p>
            <a:pPr lvl="1"/>
            <a:r>
              <a:rPr lang="en-US" dirty="0"/>
              <a:t>Able to work out some more important details</a:t>
            </a:r>
          </a:p>
          <a:p>
            <a:pPr lvl="1"/>
            <a:r>
              <a:rPr lang="en-US" dirty="0"/>
              <a:t>Not able to talk about performance tweaking</a:t>
            </a:r>
          </a:p>
          <a:p>
            <a:r>
              <a:rPr lang="en-US" dirty="0"/>
              <a:t>Overall quite productive week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productive week</a:t>
            </a:r>
          </a:p>
          <a:p>
            <a:r>
              <a:rPr lang="en-US" dirty="0"/>
              <a:t>Thanksgiving and travelling</a:t>
            </a:r>
          </a:p>
          <a:p>
            <a:r>
              <a:rPr lang="en-US" dirty="0"/>
              <a:t>Design Document due in the next week</a:t>
            </a:r>
          </a:p>
          <a:p>
            <a:pPr lvl="1"/>
            <a:r>
              <a:rPr lang="en-US" dirty="0"/>
              <a:t>Documentation hard to decipher</a:t>
            </a:r>
          </a:p>
          <a:p>
            <a:pPr lvl="1"/>
            <a:r>
              <a:rPr lang="en-US" dirty="0"/>
              <a:t>Not able to break down as a group</a:t>
            </a:r>
          </a:p>
          <a:p>
            <a:r>
              <a:rPr lang="en-US" dirty="0"/>
              <a:t>Final draft of requirements document finished out</a:t>
            </a:r>
          </a:p>
        </p:txBody>
      </p:sp>
    </p:spTree>
    <p:extLst>
      <p:ext uri="{BB962C8B-B14F-4D97-AF65-F5344CB8AC3E}">
        <p14:creationId xmlns:p14="http://schemas.microsoft.com/office/powerpoint/2010/main" val="417701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work conflict with other classes</a:t>
            </a:r>
          </a:p>
          <a:p>
            <a:r>
              <a:rPr lang="en-US" dirty="0"/>
              <a:t>Design document</a:t>
            </a:r>
          </a:p>
          <a:p>
            <a:pPr lvl="1"/>
            <a:r>
              <a:rPr lang="en-US" dirty="0"/>
              <a:t>Still issues figuring out the IEEE document</a:t>
            </a:r>
          </a:p>
          <a:p>
            <a:pPr lvl="1"/>
            <a:r>
              <a:rPr lang="en-US" dirty="0"/>
              <a:t>Talk with Kirsten and </a:t>
            </a:r>
            <a:r>
              <a:rPr lang="en-US" dirty="0" err="1"/>
              <a:t>Nels</a:t>
            </a:r>
            <a:r>
              <a:rPr lang="en-US" dirty="0"/>
              <a:t> helped</a:t>
            </a:r>
          </a:p>
          <a:p>
            <a:pPr lvl="1"/>
            <a:r>
              <a:rPr lang="en-US" dirty="0"/>
              <a:t>Got good work done on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14619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4091688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using API’s and Vrok.it!</a:t>
            </a:r>
          </a:p>
          <a:p>
            <a:pPr lvl="1"/>
            <a:r>
              <a:rPr lang="en-US" dirty="0"/>
              <a:t>Actual code implementation?</a:t>
            </a:r>
          </a:p>
          <a:p>
            <a:pPr lvl="1"/>
            <a:r>
              <a:rPr lang="en-US" dirty="0"/>
              <a:t>Might need to work out a couple details like…</a:t>
            </a:r>
          </a:p>
          <a:p>
            <a:pPr lvl="2"/>
            <a:r>
              <a:rPr lang="en-US" dirty="0"/>
              <a:t>Website hosting</a:t>
            </a:r>
          </a:p>
          <a:p>
            <a:pPr lvl="2"/>
            <a:r>
              <a:rPr lang="en-US" dirty="0"/>
              <a:t>Work load break up</a:t>
            </a:r>
          </a:p>
          <a:p>
            <a:pPr lvl="2"/>
            <a:r>
              <a:rPr lang="en-US" dirty="0"/>
              <a:t>Reports to Patti about API usage?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  <a:endParaRPr lang="en-US" dirty="0"/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on phone normally or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1008</Words>
  <Application>Microsoft Office PowerPoint</Application>
  <PresentationFormat>Widescreen</PresentationFormat>
  <Paragraphs>226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Software Interfaces</vt:lpstr>
      <vt:lpstr>User Interfaces</vt:lpstr>
      <vt:lpstr>Authentication Requirements</vt:lpstr>
      <vt:lpstr>Data Management Requirements</vt:lpstr>
      <vt:lpstr>Viewing VR Requirements</vt:lpstr>
      <vt:lpstr>Model View Requirements</vt:lpstr>
      <vt:lpstr>Model Derivative Requirements</vt:lpstr>
      <vt:lpstr>File Upload Requirements</vt:lpstr>
      <vt:lpstr>Smartphone Connection Requirements</vt:lpstr>
      <vt:lpstr>Authentication Design</vt:lpstr>
      <vt:lpstr>Data Management Design</vt:lpstr>
      <vt:lpstr>Viewing VR Design</vt:lpstr>
      <vt:lpstr>Website Interface</vt:lpstr>
      <vt:lpstr>Model View Design</vt:lpstr>
      <vt:lpstr>Model Derivative Design (File Conversion)</vt:lpstr>
      <vt:lpstr>Local File Upload Design</vt:lpstr>
      <vt:lpstr>Non Local File Upload Design</vt:lpstr>
      <vt:lpstr>Smartphone Connection Design</vt:lpstr>
      <vt:lpstr>Week 3</vt:lpstr>
      <vt:lpstr>Week 4</vt:lpstr>
      <vt:lpstr>Week 5</vt:lpstr>
      <vt:lpstr>Week 6</vt:lpstr>
      <vt:lpstr>Week 7</vt:lpstr>
      <vt:lpstr>Week 8 </vt:lpstr>
      <vt:lpstr>Week 9</vt:lpstr>
      <vt:lpstr>Week 10</vt:lpstr>
      <vt:lpstr>Problems</vt:lpstr>
      <vt:lpstr>Solutions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20</cp:revision>
  <dcterms:created xsi:type="dcterms:W3CDTF">2016-12-03T18:46:57Z</dcterms:created>
  <dcterms:modified xsi:type="dcterms:W3CDTF">2016-12-05T10:29:35Z</dcterms:modified>
</cp:coreProperties>
</file>