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9" r:id="rId25"/>
    <p:sldId id="300" r:id="rId26"/>
    <p:sldId id="301" r:id="rId27"/>
    <p:sldId id="302" r:id="rId28"/>
    <p:sldId id="297" r:id="rId29"/>
    <p:sldId id="277" r:id="rId30"/>
    <p:sldId id="278" r:id="rId31"/>
    <p:sldId id="279" r:id="rId32"/>
    <p:sldId id="280" r:id="rId33"/>
    <p:sldId id="281" r:id="rId34"/>
    <p:sldId id="282" r:id="rId35"/>
    <p:sldId id="293" r:id="rId36"/>
    <p:sldId id="276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matchs</a:t>
            </a:r>
            <a:r>
              <a:rPr lang="en-US" dirty="0"/>
              <a:t>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</a:t>
            </a:r>
            <a:r>
              <a:rPr lang="en-US"/>
              <a:t>it should…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Client </a:t>
            </a:r>
          </a:p>
          <a:p>
            <a:pPr lvl="1"/>
            <a:r>
              <a:rPr lang="en-US"/>
              <a:t>More question asking</a:t>
            </a:r>
          </a:p>
          <a:p>
            <a:pPr lvl="1"/>
            <a:r>
              <a:rPr lang="en-US"/>
              <a:t>Weekly meetings with client?</a:t>
            </a:r>
          </a:p>
          <a:p>
            <a:r>
              <a:rPr lang="en-US"/>
              <a:t>Team</a:t>
            </a:r>
          </a:p>
          <a:p>
            <a:pPr lvl="1"/>
            <a:r>
              <a:rPr lang="en-US"/>
              <a:t>More planning</a:t>
            </a:r>
          </a:p>
          <a:p>
            <a:pPr lvl="2"/>
            <a:r>
              <a:rPr lang="en-US"/>
              <a:t>Delegation?</a:t>
            </a:r>
          </a:p>
          <a:p>
            <a:pPr lvl="1"/>
            <a:r>
              <a:rPr lang="en-US"/>
              <a:t>Weekly meetings</a:t>
            </a:r>
          </a:p>
          <a:p>
            <a:pPr lvl="1"/>
            <a:r>
              <a:rPr lang="en-US"/>
              <a:t>Seeking help sooner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  <a:p>
            <a:r>
              <a:rPr lang="en-US" dirty="0"/>
              <a:t>Client meeting January 11th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/>
              <a:t>https://github.com/KeanW/vrok-it</a:t>
            </a:r>
          </a:p>
          <a:p>
            <a:r>
              <a:rPr lang="en-US" dirty="0"/>
              <a:t>https://github.com/Autodesk-Forge/model.derivative-nodejs-sample</a:t>
            </a:r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1235</TotalTime>
  <Words>924</Words>
  <Application>Microsoft Office PowerPoint</Application>
  <PresentationFormat>Widescreen</PresentationFormat>
  <Paragraphs>211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Heroku</vt:lpstr>
      <vt:lpstr>Node.js</vt:lpstr>
      <vt:lpstr>Express.js </vt:lpstr>
      <vt:lpstr>3-Legged Authentication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33</cp:revision>
  <dcterms:created xsi:type="dcterms:W3CDTF">2016-12-03T18:46:57Z</dcterms:created>
  <dcterms:modified xsi:type="dcterms:W3CDTF">2017-02-15T04:49:43Z</dcterms:modified>
</cp:coreProperties>
</file>