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99" r:id="rId5"/>
    <p:sldId id="305" r:id="rId6"/>
    <p:sldId id="304" r:id="rId7"/>
    <p:sldId id="303" r:id="rId8"/>
    <p:sldId id="300" r:id="rId9"/>
    <p:sldId id="301" r:id="rId10"/>
    <p:sldId id="302" r:id="rId11"/>
    <p:sldId id="306" r:id="rId12"/>
    <p:sldId id="307" r:id="rId13"/>
    <p:sldId id="308" r:id="rId14"/>
    <p:sldId id="297" r:id="rId15"/>
    <p:sldId id="277" r:id="rId16"/>
    <p:sldId id="278" r:id="rId17"/>
    <p:sldId id="279" r:id="rId18"/>
    <p:sldId id="280" r:id="rId19"/>
    <p:sldId id="281" r:id="rId20"/>
    <p:sldId id="282" r:id="rId21"/>
    <p:sldId id="309" r:id="rId22"/>
    <p:sldId id="293" r:id="rId23"/>
    <p:sldId id="276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4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2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2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7AFAAB-B546-45EA-83F1-D6961F00B077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A1CF7F1-BA55-48FA-AF6D-CA4C226A49D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anW/vrok-it" TargetMode="External"/><Relationship Id="rId2" Type="http://schemas.openxmlformats.org/officeDocument/2006/relationships/hyperlink" Target="https://developer.autodes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utodesk-Forge/model.derivative-nodejs-sam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Forge VR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Shawn Cross</a:t>
            </a:r>
          </a:p>
          <a:p>
            <a:r>
              <a:rPr lang="en-US" dirty="0"/>
              <a:t>Griffin </a:t>
            </a:r>
            <a:r>
              <a:rPr lang="en-US" dirty="0" err="1"/>
              <a:t>Gonsalves</a:t>
            </a:r>
            <a:endParaRPr lang="en-US" dirty="0"/>
          </a:p>
          <a:p>
            <a:r>
              <a:rPr lang="en-US" dirty="0"/>
              <a:t>Paul </a:t>
            </a:r>
            <a:r>
              <a:rPr lang="en-US" dirty="0" err="1"/>
              <a:t>Kwak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2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3-Legged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matches and calls function to give </a:t>
            </a:r>
            <a:r>
              <a:rPr lang="en-US" dirty="0" err="1"/>
              <a:t>url</a:t>
            </a:r>
            <a:r>
              <a:rPr lang="en-US" dirty="0"/>
              <a:t> that redirects to Autodesk</a:t>
            </a:r>
          </a:p>
          <a:p>
            <a:r>
              <a:rPr lang="en-US" dirty="0"/>
              <a:t>Receive URL and redirect to Autodesk to receive token.</a:t>
            </a:r>
          </a:p>
          <a:p>
            <a:r>
              <a:rPr lang="en-US" dirty="0"/>
              <a:t>Not working as it should…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891107"/>
            <a:ext cx="10058400" cy="1865929"/>
          </a:xfrm>
          <a:prstGeom prst="rect">
            <a:avLst/>
          </a:prstGeom>
        </p:spPr>
      </p:pic>
      <p:sp>
        <p:nvSpPr>
          <p:cNvPr id="10" name="Arrow: Right 9"/>
          <p:cNvSpPr/>
          <p:nvPr/>
        </p:nvSpPr>
        <p:spPr>
          <a:xfrm>
            <a:off x="5016616" y="4387844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/>
          <p:cNvSpPr/>
          <p:nvPr/>
        </p:nvSpPr>
        <p:spPr>
          <a:xfrm rot="10800000">
            <a:off x="5016616" y="4976471"/>
            <a:ext cx="1744911" cy="436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Local File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Displayed in a file tree</a:t>
            </a:r>
          </a:p>
          <a:p>
            <a:r>
              <a:rPr lang="en-US" dirty="0"/>
              <a:t>User will be able to navigate to any files in their online storage from Autodesk</a:t>
            </a:r>
          </a:p>
          <a:p>
            <a:r>
              <a:rPr lang="en-US" dirty="0"/>
              <a:t>Selected Files willed be uploaded to the website</a:t>
            </a:r>
          </a:p>
          <a:p>
            <a:r>
              <a:rPr lang="en-US" dirty="0"/>
              <a:t>Autodesk API being used</a:t>
            </a:r>
          </a:p>
        </p:txBody>
      </p:sp>
    </p:spTree>
    <p:extLst>
      <p:ext uri="{BB962C8B-B14F-4D97-AF65-F5344CB8AC3E}">
        <p14:creationId xmlns:p14="http://schemas.microsoft.com/office/powerpoint/2010/main" val="26685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caused challenges</a:t>
            </a:r>
          </a:p>
          <a:p>
            <a:r>
              <a:rPr lang="en-US" dirty="0"/>
              <a:t>Confusing code</a:t>
            </a:r>
          </a:p>
          <a:p>
            <a:r>
              <a:rPr lang="en-US" dirty="0"/>
              <a:t>Server backend with Node.js</a:t>
            </a:r>
          </a:p>
          <a:p>
            <a:r>
              <a:rPr lang="en-US" dirty="0"/>
              <a:t>Multiple CSS files and html index files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12" y="1845734"/>
            <a:ext cx="5948568" cy="340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CURRENT - Authentication</a:t>
            </a:r>
          </a:p>
          <a:p>
            <a:pPr marL="201168" lvl="1" indent="0">
              <a:buNone/>
            </a:pPr>
            <a:r>
              <a:rPr lang="en-US" dirty="0"/>
              <a:t>Data Management functional</a:t>
            </a:r>
          </a:p>
          <a:p>
            <a:pPr marL="201168" lvl="1" indent="0">
              <a:buNone/>
            </a:pPr>
            <a:r>
              <a:rPr lang="en-US" dirty="0"/>
              <a:t>Updated UI</a:t>
            </a:r>
          </a:p>
          <a:p>
            <a:pPr marL="201168" lvl="1" indent="0">
              <a:buNone/>
            </a:pPr>
            <a:r>
              <a:rPr lang="en-US" dirty="0"/>
              <a:t>Updated Viewer</a:t>
            </a:r>
          </a:p>
          <a:p>
            <a:pPr marL="201168" lvl="1" indent="0">
              <a:buNone/>
            </a:pPr>
            <a:r>
              <a:rPr lang="en-US" dirty="0"/>
              <a:t>Google Cardboard 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0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by week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6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to get the website set up</a:t>
            </a:r>
          </a:p>
          <a:p>
            <a:r>
              <a:rPr lang="en-US" dirty="0"/>
              <a:t>Planned on using github.io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Website was more difficult to get setup than we initially thought</a:t>
            </a:r>
          </a:p>
          <a:p>
            <a:pPr marL="457200" lvl="1" indent="0">
              <a:buNone/>
            </a:pPr>
            <a:r>
              <a:rPr lang="en-US" dirty="0"/>
              <a:t>switched from using github.io to </a:t>
            </a:r>
            <a:r>
              <a:rPr lang="en-US" dirty="0" err="1"/>
              <a:t>heroku</a:t>
            </a:r>
            <a:r>
              <a:rPr lang="en-US" dirty="0"/>
              <a:t> for server needs</a:t>
            </a:r>
          </a:p>
          <a:p>
            <a:pPr marL="457200" lvl="1" indent="0">
              <a:buNone/>
            </a:pPr>
            <a:r>
              <a:rPr lang="en-US" dirty="0"/>
              <a:t>Had to swap out credentials to get site to work properly</a:t>
            </a:r>
          </a:p>
          <a:p>
            <a:pPr marL="457200" lvl="1" indent="0">
              <a:buNone/>
            </a:pPr>
            <a:r>
              <a:rPr lang="en-US" dirty="0"/>
              <a:t>Site up and running</a:t>
            </a:r>
          </a:p>
        </p:txBody>
      </p:sp>
    </p:spTree>
    <p:extLst>
      <p:ext uri="{BB962C8B-B14F-4D97-AF65-F5344CB8AC3E}">
        <p14:creationId xmlns:p14="http://schemas.microsoft.com/office/powerpoint/2010/main" val="3816315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 setting up file bucket (never used curl before)</a:t>
            </a:r>
          </a:p>
          <a:p>
            <a:r>
              <a:rPr lang="en-US" dirty="0"/>
              <a:t>Got the bucket setup that will hold the files</a:t>
            </a:r>
          </a:p>
          <a:p>
            <a:r>
              <a:rPr lang="en-US" dirty="0"/>
              <a:t>Met with Kean and Patti</a:t>
            </a:r>
          </a:p>
        </p:txBody>
      </p:sp>
    </p:spTree>
    <p:extLst>
      <p:ext uri="{BB962C8B-B14F-4D97-AF65-F5344CB8AC3E}">
        <p14:creationId xmlns:p14="http://schemas.microsoft.com/office/powerpoint/2010/main" val="161045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file restriction complete</a:t>
            </a:r>
          </a:p>
          <a:p>
            <a:r>
              <a:rPr lang="en-US" dirty="0"/>
              <a:t>Began working on 3-legged Authentication</a:t>
            </a:r>
          </a:p>
          <a:p>
            <a:r>
              <a:rPr lang="en-US" dirty="0"/>
              <a:t>Found this would be very hard to do from scratch</a:t>
            </a:r>
          </a:p>
          <a:p>
            <a:r>
              <a:rPr lang="en-US" dirty="0"/>
              <a:t>Found an API that did exactly what we want</a:t>
            </a:r>
          </a:p>
          <a:p>
            <a:r>
              <a:rPr lang="en-US" dirty="0"/>
              <a:t>Spoke with Kean about the API we found and decided it would be best to integrate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Began Integration of API</a:t>
            </a:r>
          </a:p>
          <a:p>
            <a:r>
              <a:rPr lang="en-US" dirty="0"/>
              <a:t>Ran into many problems with the integration</a:t>
            </a:r>
          </a:p>
          <a:p>
            <a:r>
              <a:rPr lang="en-US" dirty="0"/>
              <a:t>Kean suggested that he could bring in the person that created the API to help</a:t>
            </a:r>
          </a:p>
        </p:txBody>
      </p:sp>
    </p:spTree>
    <p:extLst>
      <p:ext uri="{BB962C8B-B14F-4D97-AF65-F5344CB8AC3E}">
        <p14:creationId xmlns:p14="http://schemas.microsoft.com/office/powerpoint/2010/main" val="420670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Vrok.it and Forge API</a:t>
            </a:r>
          </a:p>
          <a:p>
            <a:r>
              <a:rPr lang="en-US" dirty="0"/>
              <a:t>Increase usability and add slightly more functionality</a:t>
            </a:r>
          </a:p>
          <a:p>
            <a:r>
              <a:rPr lang="en-US" dirty="0"/>
              <a:t>Upload CAD files</a:t>
            </a:r>
          </a:p>
          <a:p>
            <a:r>
              <a:rPr lang="en-US" dirty="0"/>
              <a:t>File conversion</a:t>
            </a:r>
          </a:p>
          <a:p>
            <a:r>
              <a:rPr lang="en-US" dirty="0"/>
              <a:t>Model viewing</a:t>
            </a:r>
          </a:p>
          <a:p>
            <a:r>
              <a:rPr lang="en-US" dirty="0"/>
              <a:t>VR with Google Cardboard</a:t>
            </a:r>
          </a:p>
        </p:txBody>
      </p:sp>
    </p:spTree>
    <p:extLst>
      <p:ext uri="{BB962C8B-B14F-4D97-AF65-F5344CB8AC3E}">
        <p14:creationId xmlns:p14="http://schemas.microsoft.com/office/powerpoint/2010/main" val="126522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Winter Week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Continued to work on integration</a:t>
            </a:r>
          </a:p>
          <a:p>
            <a:r>
              <a:rPr lang="en-US" dirty="0"/>
              <a:t>Worked on revision for documents to reflect where the project is currently</a:t>
            </a:r>
          </a:p>
        </p:txBody>
      </p:sp>
    </p:spTree>
    <p:extLst>
      <p:ext uri="{BB962C8B-B14F-4D97-AF65-F5344CB8AC3E}">
        <p14:creationId xmlns:p14="http://schemas.microsoft.com/office/powerpoint/2010/main" val="2635992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Solution -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problems</a:t>
            </a:r>
          </a:p>
          <a:p>
            <a:r>
              <a:rPr lang="en-US" dirty="0"/>
              <a:t>Scratch code -&gt; adapting existing code</a:t>
            </a:r>
          </a:p>
          <a:p>
            <a:r>
              <a:rPr lang="en-US" dirty="0"/>
              <a:t>Not understanding code</a:t>
            </a:r>
          </a:p>
          <a:p>
            <a:r>
              <a:rPr lang="en-US" dirty="0"/>
              <a:t>Contact with </a:t>
            </a:r>
            <a:r>
              <a:rPr lang="en-US"/>
              <a:t>code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			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27343" cy="4023360"/>
          </a:xfrm>
        </p:spPr>
        <p:txBody>
          <a:bodyPr/>
          <a:lstStyle/>
          <a:p>
            <a:r>
              <a:rPr lang="en-US" dirty="0"/>
              <a:t>Low communication with client</a:t>
            </a:r>
          </a:p>
          <a:p>
            <a:pPr lvl="1"/>
            <a:r>
              <a:rPr lang="en-US" dirty="0"/>
              <a:t>Not enough questions on our side</a:t>
            </a:r>
          </a:p>
          <a:p>
            <a:pPr lvl="1"/>
            <a:r>
              <a:rPr lang="en-US" dirty="0"/>
              <a:t>Not enough time on theirs</a:t>
            </a:r>
          </a:p>
          <a:p>
            <a:r>
              <a:rPr lang="en-US" dirty="0"/>
              <a:t>Team work</a:t>
            </a:r>
          </a:p>
          <a:p>
            <a:pPr lvl="1"/>
            <a:r>
              <a:rPr lang="en-US" dirty="0"/>
              <a:t>Better planning</a:t>
            </a:r>
          </a:p>
          <a:p>
            <a:pPr lvl="1"/>
            <a:r>
              <a:rPr lang="en-US" dirty="0"/>
              <a:t>Better communication</a:t>
            </a:r>
          </a:p>
          <a:p>
            <a:pPr lvl="1"/>
            <a:r>
              <a:rPr lang="en-US" dirty="0"/>
              <a:t>Faster help seeking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624622" y="1845734"/>
            <a:ext cx="553105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Client </a:t>
            </a:r>
          </a:p>
          <a:p>
            <a:pPr lvl="1"/>
            <a:r>
              <a:rPr lang="en-US" dirty="0"/>
              <a:t>More question asking</a:t>
            </a:r>
          </a:p>
          <a:p>
            <a:pPr lvl="1"/>
            <a:r>
              <a:rPr lang="en-US" dirty="0"/>
              <a:t>Weekly meetings with client?</a:t>
            </a:r>
          </a:p>
          <a:p>
            <a:r>
              <a:rPr lang="en-US" dirty="0"/>
              <a:t>Team</a:t>
            </a:r>
          </a:p>
          <a:p>
            <a:pPr lvl="1"/>
            <a:r>
              <a:rPr lang="en-US" dirty="0"/>
              <a:t>More planning</a:t>
            </a:r>
          </a:p>
          <a:p>
            <a:pPr lvl="2"/>
            <a:r>
              <a:rPr lang="en-US" dirty="0"/>
              <a:t>Delegation?</a:t>
            </a:r>
          </a:p>
          <a:p>
            <a:pPr lvl="1"/>
            <a:r>
              <a:rPr lang="en-US" dirty="0"/>
              <a:t>Weekly meetings</a:t>
            </a:r>
          </a:p>
          <a:p>
            <a:pPr lvl="1"/>
            <a:r>
              <a:rPr lang="en-US" dirty="0"/>
              <a:t>Seeking help sooner</a:t>
            </a:r>
          </a:p>
        </p:txBody>
      </p:sp>
    </p:spTree>
    <p:extLst>
      <p:ext uri="{BB962C8B-B14F-4D97-AF65-F5344CB8AC3E}">
        <p14:creationId xmlns:p14="http://schemas.microsoft.com/office/powerpoint/2010/main" val="125377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integration of the API</a:t>
            </a:r>
          </a:p>
          <a:p>
            <a:r>
              <a:rPr lang="en-US" dirty="0"/>
              <a:t>Begin changes to the UI</a:t>
            </a:r>
          </a:p>
          <a:p>
            <a:r>
              <a:rPr lang="en-US" dirty="0"/>
              <a:t>Testing?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7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https://developer.autodesk.com/</a:t>
            </a:r>
            <a:endParaRPr lang="en-US" dirty="0"/>
          </a:p>
          <a:p>
            <a:r>
              <a:rPr lang="en-US" dirty="0">
                <a:hlinkClick r:id="rId3"/>
              </a:rPr>
              <a:t>https://github.com/KeanW/vrok-it</a:t>
            </a:r>
            <a:endParaRPr lang="en-US" dirty="0"/>
          </a:p>
          <a:p>
            <a:r>
              <a:rPr lang="en-US" dirty="0">
                <a:hlinkClick r:id="rId4"/>
              </a:rPr>
              <a:t>https://github.com/Autodesk-Forge/model.derivative-nodejs-sample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1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7"/>
            <a:ext cx="12332513" cy="5816236"/>
          </a:xfrm>
        </p:spPr>
      </p:pic>
    </p:spTree>
    <p:extLst>
      <p:ext uri="{BB962C8B-B14F-4D97-AF65-F5344CB8AC3E}">
        <p14:creationId xmlns:p14="http://schemas.microsoft.com/office/powerpoint/2010/main" val="258454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Moved project to Heroku</a:t>
            </a:r>
          </a:p>
          <a:p>
            <a:pPr lvl="1"/>
            <a:r>
              <a:rPr lang="en-US" dirty="0"/>
              <a:t>Takes care of the most back end things</a:t>
            </a:r>
          </a:p>
          <a:p>
            <a:pPr lvl="1"/>
            <a:r>
              <a:rPr lang="en-US" dirty="0"/>
              <a:t>Easy to setup</a:t>
            </a:r>
          </a:p>
          <a:p>
            <a:pPr lvl="1"/>
            <a:r>
              <a:rPr lang="en-US" dirty="0"/>
              <a:t>Vrok.it also utilized</a:t>
            </a:r>
          </a:p>
          <a:p>
            <a:pPr lvl="1"/>
            <a:r>
              <a:rPr lang="en-US" dirty="0"/>
              <a:t>Free!</a:t>
            </a:r>
          </a:p>
        </p:txBody>
      </p:sp>
    </p:spTree>
    <p:extLst>
      <p:ext uri="{BB962C8B-B14F-4D97-AF65-F5344CB8AC3E}">
        <p14:creationId xmlns:p14="http://schemas.microsoft.com/office/powerpoint/2010/main" val="337324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Website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Installed </a:t>
            </a:r>
            <a:r>
              <a:rPr lang="en-US" dirty="0" err="1"/>
              <a:t>heroku</a:t>
            </a:r>
            <a:r>
              <a:rPr lang="en-US" dirty="0"/>
              <a:t> and node.js</a:t>
            </a:r>
          </a:p>
          <a:p>
            <a:r>
              <a:rPr lang="en-US" dirty="0"/>
              <a:t>Edited the credentials in the 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  <a:p>
            <a:r>
              <a:rPr lang="en-US" dirty="0"/>
              <a:t>Created a bucket for files</a:t>
            </a:r>
          </a:p>
          <a:p>
            <a:r>
              <a:rPr lang="en-US" dirty="0"/>
              <a:t>Filled bucket with some Test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8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derivative accepts roughly 60 different types of files.</a:t>
            </a:r>
          </a:p>
          <a:p>
            <a:r>
              <a:rPr lang="en-US" dirty="0"/>
              <a:t>Files Uploaded will be placed in the list of viewable models.</a:t>
            </a:r>
          </a:p>
          <a:p>
            <a:r>
              <a:rPr lang="en-US" dirty="0"/>
              <a:t>Once successfully uploaded the files will be loaded into the viewer.</a:t>
            </a:r>
          </a:p>
          <a:p>
            <a:pPr marL="0" indent="0">
              <a:buNone/>
            </a:pPr>
            <a:r>
              <a:rPr lang="en-US" dirty="0"/>
              <a:t> Files uploaded will be placed in the </a:t>
            </a:r>
          </a:p>
          <a:p>
            <a:r>
              <a:rPr lang="en-US" dirty="0"/>
              <a:t>bucket temporally.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777" y="3245962"/>
            <a:ext cx="6634223" cy="2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9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File Restriction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html accept attribute to restrict the file types</a:t>
            </a:r>
          </a:p>
          <a:p>
            <a:r>
              <a:rPr lang="en-US" dirty="0"/>
              <a:t>Only files of the types listed will show up in the file explorer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130517"/>
            <a:ext cx="8327641" cy="319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5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  <a:p>
            <a:r>
              <a:rPr lang="en-US" dirty="0"/>
              <a:t>Server side</a:t>
            </a:r>
          </a:p>
          <a:p>
            <a:r>
              <a:rPr lang="en-US" dirty="0"/>
              <a:t>Used by vrok.it and API</a:t>
            </a:r>
          </a:p>
        </p:txBody>
      </p:sp>
    </p:spTree>
    <p:extLst>
      <p:ext uri="{BB962C8B-B14F-4D97-AF65-F5344CB8AC3E}">
        <p14:creationId xmlns:p14="http://schemas.microsoft.com/office/powerpoint/2010/main" val="89850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Utilized by Vrok.it and API already</a:t>
            </a:r>
          </a:p>
          <a:p>
            <a:r>
              <a:rPr lang="en-US" dirty="0"/>
              <a:t>Node.js web app framework</a:t>
            </a:r>
          </a:p>
          <a:p>
            <a:r>
              <a:rPr lang="en-US" dirty="0"/>
              <a:t>Matches on request sent to server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08" y="2496773"/>
            <a:ext cx="588727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94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1290</TotalTime>
  <Words>595</Words>
  <Application>Microsoft Office PowerPoint</Application>
  <PresentationFormat>Widescreen</PresentationFormat>
  <Paragraphs>115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Forge VR Explorer</vt:lpstr>
      <vt:lpstr>Main Purpose</vt:lpstr>
      <vt:lpstr>PowerPoint Presentation</vt:lpstr>
      <vt:lpstr>Heroku</vt:lpstr>
      <vt:lpstr>Getting The Website Set Up</vt:lpstr>
      <vt:lpstr>Local File Upload</vt:lpstr>
      <vt:lpstr>Local File Restriction</vt:lpstr>
      <vt:lpstr>Node.js</vt:lpstr>
      <vt:lpstr>Express.js </vt:lpstr>
      <vt:lpstr>3-Legged Authentication</vt:lpstr>
      <vt:lpstr>Non Local File Navigation</vt:lpstr>
      <vt:lpstr>Website Layout</vt:lpstr>
      <vt:lpstr>Remaining Tasks</vt:lpstr>
      <vt:lpstr>Week by week summary</vt:lpstr>
      <vt:lpstr>Winter Week 1</vt:lpstr>
      <vt:lpstr>Winter Week 2</vt:lpstr>
      <vt:lpstr>Winter Week 3</vt:lpstr>
      <vt:lpstr>Winter Week 4</vt:lpstr>
      <vt:lpstr>Winter Week 5</vt:lpstr>
      <vt:lpstr>Winter Week 6</vt:lpstr>
      <vt:lpstr>Problem &amp; Solution - Authentication</vt:lpstr>
      <vt:lpstr>Problems   Solutions</vt:lpstr>
      <vt:lpstr>What’s next?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Forge VR Explorer</dc:title>
  <dc:creator>Paul</dc:creator>
  <cp:lastModifiedBy>Paul</cp:lastModifiedBy>
  <cp:revision>44</cp:revision>
  <dcterms:created xsi:type="dcterms:W3CDTF">2016-12-03T18:46:57Z</dcterms:created>
  <dcterms:modified xsi:type="dcterms:W3CDTF">2017-02-17T00:17:24Z</dcterms:modified>
</cp:coreProperties>
</file>