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1" r:id="rId3"/>
    <p:sldId id="257" r:id="rId4"/>
    <p:sldId id="292" r:id="rId5"/>
    <p:sldId id="304" r:id="rId6"/>
    <p:sldId id="303" r:id="rId7"/>
    <p:sldId id="306" r:id="rId8"/>
    <p:sldId id="320" r:id="rId9"/>
    <p:sldId id="314" r:id="rId10"/>
    <p:sldId id="319" r:id="rId11"/>
    <p:sldId id="301" r:id="rId12"/>
    <p:sldId id="302" r:id="rId13"/>
    <p:sldId id="307" r:id="rId14"/>
    <p:sldId id="311" r:id="rId15"/>
    <p:sldId id="312" r:id="rId16"/>
    <p:sldId id="308" r:id="rId17"/>
    <p:sldId id="297" r:id="rId18"/>
    <p:sldId id="277" r:id="rId19"/>
    <p:sldId id="278" r:id="rId20"/>
    <p:sldId id="279" r:id="rId21"/>
    <p:sldId id="280" r:id="rId22"/>
    <p:sldId id="281" r:id="rId23"/>
    <p:sldId id="282" r:id="rId24"/>
    <p:sldId id="315" r:id="rId25"/>
    <p:sldId id="316" r:id="rId26"/>
    <p:sldId id="317" r:id="rId27"/>
    <p:sldId id="318" r:id="rId28"/>
    <p:sldId id="309" r:id="rId29"/>
    <p:sldId id="313" r:id="rId30"/>
    <p:sldId id="293" r:id="rId31"/>
    <p:sldId id="276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W/vrok-it" TargetMode="External"/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desk-Forge/model.derivative-nodejs-samp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participant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891" y="3217943"/>
            <a:ext cx="3810000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80" y="3217943"/>
            <a:ext cx="53721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80" y="2744164"/>
            <a:ext cx="11620500" cy="276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549" y="1934914"/>
            <a:ext cx="677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the token to the token to the participant via socket.io commands.</a:t>
            </a:r>
          </a:p>
        </p:txBody>
      </p:sp>
    </p:spTree>
    <p:extLst>
      <p:ext uri="{BB962C8B-B14F-4D97-AF65-F5344CB8AC3E}">
        <p14:creationId xmlns:p14="http://schemas.microsoft.com/office/powerpoint/2010/main" val="235062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matches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it should…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Delays caused challenges</a:t>
            </a:r>
          </a:p>
          <a:p>
            <a:r>
              <a:rPr lang="en-US" dirty="0"/>
              <a:t>Confusing code</a:t>
            </a:r>
          </a:p>
          <a:p>
            <a:r>
              <a:rPr lang="en-US" dirty="0"/>
              <a:t>Server backend with Node.js</a:t>
            </a:r>
          </a:p>
          <a:p>
            <a:r>
              <a:rPr lang="en-US" dirty="0"/>
              <a:t>Multiple CSS files and html index files</a:t>
            </a:r>
          </a:p>
          <a:p>
            <a:r>
              <a:rPr lang="en-US" dirty="0"/>
              <a:t>Using bootstrap as well</a:t>
            </a:r>
          </a:p>
          <a:p>
            <a:r>
              <a:rPr lang="en-US" dirty="0"/>
              <a:t>Functioning state</a:t>
            </a:r>
          </a:p>
          <a:p>
            <a:r>
              <a:rPr lang="en-US" dirty="0"/>
              <a:t>Hope to improve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2" y="1845734"/>
            <a:ext cx="5948568" cy="34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within the page when model selected</a:t>
            </a:r>
          </a:p>
          <a:p>
            <a:r>
              <a:rPr lang="en-US" dirty="0"/>
              <a:t>Now will open locally uploaded models from bucket</a:t>
            </a:r>
          </a:p>
          <a:p>
            <a:r>
              <a:rPr lang="en-US" dirty="0"/>
              <a:t>Adjustable set of controls within </a:t>
            </a:r>
            <a:r>
              <a:rPr lang="en-US" dirty="0" err="1"/>
              <a:t>javascript</a:t>
            </a:r>
            <a:r>
              <a:rPr lang="en-US" dirty="0"/>
              <a:t> extension through the API</a:t>
            </a:r>
          </a:p>
          <a:p>
            <a:r>
              <a:rPr lang="en-US" dirty="0"/>
              <a:t>Plan to enable keyboard controls soon now that models are loading</a:t>
            </a:r>
          </a:p>
          <a:p>
            <a:r>
              <a:rPr lang="en-US" dirty="0"/>
              <a:t>Stereoscopic views soon to be improved for VR</a:t>
            </a:r>
          </a:p>
          <a:p>
            <a:r>
              <a:rPr lang="en-US" dirty="0"/>
              <a:t>Updates to viewer</a:t>
            </a:r>
          </a:p>
        </p:txBody>
      </p:sp>
    </p:spTree>
    <p:extLst>
      <p:ext uri="{BB962C8B-B14F-4D97-AF65-F5344CB8AC3E}">
        <p14:creationId xmlns:p14="http://schemas.microsoft.com/office/powerpoint/2010/main" val="243056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new bucket</a:t>
            </a:r>
          </a:p>
          <a:p>
            <a:r>
              <a:rPr lang="en-US" dirty="0"/>
              <a:t>Locks buckets behind authentication</a:t>
            </a:r>
          </a:p>
          <a:p>
            <a:r>
              <a:rPr lang="en-US" dirty="0"/>
              <a:t>Uses API token stored in session</a:t>
            </a:r>
          </a:p>
          <a:p>
            <a:r>
              <a:rPr lang="en-US" dirty="0"/>
              <a:t>Conflicting files and errors prevented upload to bucket</a:t>
            </a:r>
          </a:p>
          <a:p>
            <a:pPr marL="0" indent="0">
              <a:buNone/>
            </a:pPr>
            <a:r>
              <a:rPr lang="en-US" dirty="0"/>
              <a:t>  Loads models from project buckets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41" y="1845734"/>
            <a:ext cx="3733167" cy="29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0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Data Management functionality</a:t>
            </a:r>
          </a:p>
          <a:p>
            <a:pPr marL="201168" lvl="1" indent="0">
              <a:buNone/>
            </a:pPr>
            <a:r>
              <a:rPr lang="en-US" dirty="0"/>
              <a:t>Site Usability</a:t>
            </a:r>
          </a:p>
          <a:p>
            <a:pPr marL="201168" lvl="1" indent="0">
              <a:buNone/>
            </a:pPr>
            <a:r>
              <a:rPr lang="en-US" dirty="0"/>
              <a:t>Updated UI</a:t>
            </a:r>
          </a:p>
          <a:p>
            <a:pPr marL="201168" lvl="1" indent="0">
              <a:buNone/>
            </a:pPr>
            <a:r>
              <a:rPr lang="en-US" dirty="0"/>
              <a:t>Google Cardboard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0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to get the website set up</a:t>
            </a:r>
          </a:p>
          <a:p>
            <a:r>
              <a:rPr lang="en-US" dirty="0"/>
              <a:t>Planned on using github.io</a:t>
            </a:r>
          </a:p>
          <a:p>
            <a:r>
              <a:rPr lang="en-US" dirty="0"/>
              <a:t>Layout changes, moving index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Website was more difficult to get setup than we initially thought</a:t>
            </a:r>
          </a:p>
          <a:p>
            <a:pPr marL="457200" lvl="1" indent="0">
              <a:buNone/>
            </a:pPr>
            <a:r>
              <a:rPr lang="en-US" dirty="0"/>
              <a:t>switched from using github.io to </a:t>
            </a:r>
            <a:r>
              <a:rPr lang="en-US" dirty="0" err="1"/>
              <a:t>heroku</a:t>
            </a:r>
            <a:r>
              <a:rPr lang="en-US" dirty="0"/>
              <a:t> for server needs</a:t>
            </a:r>
          </a:p>
          <a:p>
            <a:pPr marL="457200" lvl="1" indent="0">
              <a:buNone/>
            </a:pPr>
            <a:r>
              <a:rPr lang="en-US" dirty="0"/>
              <a:t>Had to swap out credentials to get site to work properly</a:t>
            </a:r>
          </a:p>
          <a:p>
            <a:pPr marL="457200" lvl="1" indent="0">
              <a:buNone/>
            </a:pPr>
            <a:r>
              <a:rPr lang="en-US" dirty="0"/>
              <a:t>Site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web application, the Forge VR Explorer, allows anyone and everyone to upload and/or view 3D models. Using Autodesk’s Forge APIs allows you to not just view the model but interact with your models in tons of different ways! </a:t>
            </a:r>
          </a:p>
          <a:p>
            <a:r>
              <a:rPr lang="en-US" dirty="0"/>
              <a:t>You can easily upload your models with a simple upload button. After uploading, the site will allow you to view that model in Forge’s Large Model Viewer. From there it's just exploring your model. </a:t>
            </a:r>
          </a:p>
          <a:p>
            <a:r>
              <a:rPr lang="en-US" dirty="0"/>
              <a:t>Of course Autodesk members can directly upload models from their accounts to the site, just login and begin uploading! </a:t>
            </a:r>
          </a:p>
          <a:p>
            <a:r>
              <a:rPr lang="en-US" dirty="0"/>
              <a:t>One of the biggest purposes of this site is to support concurrency viewing. Using a session allows for multiple people to view and interact with the same model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1475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 setting up file bucket (never used curl before)</a:t>
            </a:r>
          </a:p>
          <a:p>
            <a:r>
              <a:rPr lang="en-US" dirty="0"/>
              <a:t>Got the bucket setup that will hold the files</a:t>
            </a:r>
          </a:p>
          <a:p>
            <a:r>
              <a:rPr lang="en-US" dirty="0"/>
              <a:t>Met with Kean and Patti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restriction complete</a:t>
            </a:r>
          </a:p>
          <a:p>
            <a:r>
              <a:rPr lang="en-US" dirty="0"/>
              <a:t>Began working on 3-legged Authentication</a:t>
            </a:r>
          </a:p>
          <a:p>
            <a:r>
              <a:rPr lang="en-US" dirty="0"/>
              <a:t>Found this would be very hard to do from scratch</a:t>
            </a:r>
          </a:p>
          <a:p>
            <a:r>
              <a:rPr lang="en-US" dirty="0"/>
              <a:t>Found an API that did exactly what we want</a:t>
            </a:r>
          </a:p>
          <a:p>
            <a:r>
              <a:rPr lang="en-US" dirty="0"/>
              <a:t>Spoke with Kean about the API we found and decided it would be best to integrate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Integration of API</a:t>
            </a:r>
          </a:p>
          <a:p>
            <a:r>
              <a:rPr lang="en-US" dirty="0"/>
              <a:t>Ran into many problems with the integration</a:t>
            </a:r>
          </a:p>
          <a:p>
            <a:r>
              <a:rPr lang="en-US" dirty="0"/>
              <a:t>Kean suggested that he could bring in the person that created the API to help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to work on integration</a:t>
            </a:r>
          </a:p>
          <a:p>
            <a:r>
              <a:rPr lang="en-US" dirty="0"/>
              <a:t>Worked on revision for documents to reflect where the project is currently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finally working</a:t>
            </a:r>
          </a:p>
          <a:p>
            <a:r>
              <a:rPr lang="en-US" dirty="0"/>
              <a:t>Wrong version of node.js was being used</a:t>
            </a:r>
          </a:p>
          <a:p>
            <a:r>
              <a:rPr lang="en-US" dirty="0"/>
              <a:t>File tree not working still</a:t>
            </a:r>
          </a:p>
          <a:p>
            <a:r>
              <a:rPr lang="en-US" dirty="0"/>
              <a:t>Some UI changes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20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tree is finally working</a:t>
            </a:r>
          </a:p>
          <a:p>
            <a:r>
              <a:rPr lang="en-US" dirty="0"/>
              <a:t>Able to access all file in an A360 account</a:t>
            </a:r>
          </a:p>
          <a:p>
            <a:r>
              <a:rPr lang="en-US" dirty="0"/>
              <a:t>Selected model still not being displayed in viewer</a:t>
            </a:r>
          </a:p>
        </p:txBody>
      </p:sp>
    </p:spTree>
    <p:extLst>
      <p:ext uri="{BB962C8B-B14F-4D97-AF65-F5344CB8AC3E}">
        <p14:creationId xmlns:p14="http://schemas.microsoft.com/office/powerpoint/2010/main" val="369902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from A360 are able to be loaded into the viewer now</a:t>
            </a:r>
          </a:p>
          <a:p>
            <a:r>
              <a:rPr lang="en-US" dirty="0"/>
              <a:t>Ran into problem with participants not being able to see the A360 models</a:t>
            </a:r>
          </a:p>
        </p:txBody>
      </p:sp>
    </p:spTree>
    <p:extLst>
      <p:ext uri="{BB962C8B-B14F-4D97-AF65-F5344CB8AC3E}">
        <p14:creationId xmlns:p14="http://schemas.microsoft.com/office/powerpoint/2010/main" val="182647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what was causing the problem for the viewing as a participant</a:t>
            </a:r>
          </a:p>
          <a:p>
            <a:r>
              <a:rPr lang="en-US" dirty="0"/>
              <a:t>Spoke with Kean and have a good idea of how to fix this problem</a:t>
            </a:r>
          </a:p>
          <a:p>
            <a:r>
              <a:rPr lang="en-US" dirty="0"/>
              <a:t>Finished the second draft of the poster.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27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 -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problems</a:t>
            </a:r>
          </a:p>
          <a:p>
            <a:r>
              <a:rPr lang="en-US" dirty="0"/>
              <a:t>Scratch code -&gt; adapting existing code</a:t>
            </a:r>
          </a:p>
          <a:p>
            <a:r>
              <a:rPr lang="en-US" dirty="0"/>
              <a:t>Not understanding code</a:t>
            </a:r>
          </a:p>
          <a:p>
            <a:r>
              <a:rPr lang="en-US" dirty="0"/>
              <a:t>Contact with </a:t>
            </a:r>
            <a:r>
              <a:rPr lang="en-US"/>
              <a:t>code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 -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problems adjusting site layout</a:t>
            </a:r>
          </a:p>
          <a:p>
            <a:r>
              <a:rPr lang="en-US" dirty="0"/>
              <a:t>Mysterious code</a:t>
            </a:r>
          </a:p>
          <a:p>
            <a:r>
              <a:rPr lang="en-US" dirty="0"/>
              <a:t>Hard to adjust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Conflicting stylesheets and index files</a:t>
            </a:r>
          </a:p>
          <a:p>
            <a:r>
              <a:rPr lang="en-US" dirty="0"/>
              <a:t>Hard to debug</a:t>
            </a:r>
          </a:p>
          <a:p>
            <a:r>
              <a:rPr lang="en-US" dirty="0"/>
              <a:t>Website understood better</a:t>
            </a:r>
          </a:p>
          <a:p>
            <a:r>
              <a:rPr lang="en-US" dirty="0"/>
              <a:t>More communication with project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the Forge API collection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changes to the UI</a:t>
            </a:r>
          </a:p>
          <a:p>
            <a:r>
              <a:rPr lang="en-US" dirty="0"/>
              <a:t>Fix the problem with the participant not being able to see the models</a:t>
            </a:r>
          </a:p>
          <a:p>
            <a:r>
              <a:rPr lang="en-US" dirty="0"/>
              <a:t>Addition of movement to the Forge Viewer</a:t>
            </a:r>
          </a:p>
          <a:p>
            <a:r>
              <a:rPr lang="en-US" dirty="0"/>
              <a:t>Testing different models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https://github.com/KeanW/vrok-it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https://github.com/Autodesk-Forge/model.derivative-nodejs-sample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derivative accepts roughly 60 different types of files.</a:t>
            </a:r>
          </a:p>
          <a:p>
            <a:r>
              <a:rPr lang="en-US" dirty="0"/>
              <a:t>Files Uploaded will be placed in the list of viewable models.</a:t>
            </a:r>
          </a:p>
          <a:p>
            <a:r>
              <a:rPr lang="en-US" dirty="0"/>
              <a:t>Once successfully uploaded the files will be loaded into the viewer.</a:t>
            </a:r>
          </a:p>
          <a:p>
            <a:pPr marL="0" indent="0">
              <a:buNone/>
            </a:pPr>
            <a:r>
              <a:rPr lang="en-US" dirty="0"/>
              <a:t> Files uploaded will be placed in the </a:t>
            </a:r>
          </a:p>
          <a:p>
            <a:r>
              <a:rPr lang="en-US" dirty="0"/>
              <a:t>bucket temporally.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44" y="3121677"/>
            <a:ext cx="6634223" cy="2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html accept attribute to restrict the file types</a:t>
            </a:r>
          </a:p>
          <a:p>
            <a:r>
              <a:rPr lang="en-US" dirty="0"/>
              <a:t>Only files of the types listed will show up in the file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82270"/>
            <a:ext cx="8327641" cy="3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in a file tree</a:t>
            </a:r>
          </a:p>
          <a:p>
            <a:r>
              <a:rPr lang="en-US" dirty="0"/>
              <a:t>User will be able to navigate to any files in their online storage from Autodesk</a:t>
            </a:r>
          </a:p>
          <a:p>
            <a:r>
              <a:rPr lang="en-US" dirty="0"/>
              <a:t>Selected Files willed be uploaded to the website</a:t>
            </a:r>
          </a:p>
          <a:p>
            <a:r>
              <a:rPr lang="en-US" dirty="0"/>
              <a:t>Autodesk API being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75" y="2752002"/>
            <a:ext cx="4654650" cy="3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7" y="3614982"/>
            <a:ext cx="6773913" cy="609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viewing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8221" y="3599615"/>
            <a:ext cx="2773584" cy="1117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2663" y="2534856"/>
            <a:ext cx="7630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Tell viewer not to worry about being reinitialized if nothing has been 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Un-initialize the viewer and set to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7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three-legged token.</a:t>
            </a:r>
          </a:p>
          <a:p>
            <a:r>
              <a:rPr lang="en-US" dirty="0"/>
              <a:t>Have to pass it to the participant so they can gain access.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45" y="3100176"/>
            <a:ext cx="3695700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09" y="3100176"/>
            <a:ext cx="4124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87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1658</TotalTime>
  <Words>989</Words>
  <Application>Microsoft Office PowerPoint</Application>
  <PresentationFormat>Widescreen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Retrospect</vt:lpstr>
      <vt:lpstr>Forge VR Explorer</vt:lpstr>
      <vt:lpstr>Pitch</vt:lpstr>
      <vt:lpstr>Main Purpose &amp; Goals</vt:lpstr>
      <vt:lpstr>PowerPoint Presentation</vt:lpstr>
      <vt:lpstr>Local File Upload</vt:lpstr>
      <vt:lpstr>Local File Restriction</vt:lpstr>
      <vt:lpstr>Non Local File Navigation</vt:lpstr>
      <vt:lpstr>Solutions for viewing</vt:lpstr>
      <vt:lpstr>Participant Problem</vt:lpstr>
      <vt:lpstr>Solution to participant problem</vt:lpstr>
      <vt:lpstr>Express.js </vt:lpstr>
      <vt:lpstr>3-Legged Authentication</vt:lpstr>
      <vt:lpstr>Website Layout</vt:lpstr>
      <vt:lpstr>Forge Explorer</vt:lpstr>
      <vt:lpstr>Data Management</vt:lpstr>
      <vt:lpstr>Remaining Tasks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Winter Week 7</vt:lpstr>
      <vt:lpstr>Winter week 8</vt:lpstr>
      <vt:lpstr>Winter Week 9</vt:lpstr>
      <vt:lpstr>Winter Week 10</vt:lpstr>
      <vt:lpstr>Problem &amp; Solution - Authentication</vt:lpstr>
      <vt:lpstr>Problems &amp; Solutions - Website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66</cp:revision>
  <dcterms:created xsi:type="dcterms:W3CDTF">2016-12-03T18:46:57Z</dcterms:created>
  <dcterms:modified xsi:type="dcterms:W3CDTF">2017-05-16T00:30:19Z</dcterms:modified>
</cp:coreProperties>
</file>