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9" r:id="rId5"/>
    <p:sldId id="305" r:id="rId6"/>
    <p:sldId id="304" r:id="rId7"/>
    <p:sldId id="303" r:id="rId8"/>
    <p:sldId id="300" r:id="rId9"/>
    <p:sldId id="301" r:id="rId10"/>
    <p:sldId id="302" r:id="rId11"/>
    <p:sldId id="306" r:id="rId12"/>
    <p:sldId id="307" r:id="rId13"/>
    <p:sldId id="297" r:id="rId14"/>
    <p:sldId id="277" r:id="rId15"/>
    <p:sldId id="278" r:id="rId16"/>
    <p:sldId id="279" r:id="rId17"/>
    <p:sldId id="280" r:id="rId18"/>
    <p:sldId id="281" r:id="rId19"/>
    <p:sldId id="282" r:id="rId20"/>
    <p:sldId id="293" r:id="rId21"/>
    <p:sldId id="276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matches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it should…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caused challenges</a:t>
            </a:r>
          </a:p>
          <a:p>
            <a:r>
              <a:rPr lang="en-US" dirty="0"/>
              <a:t>Confusing code</a:t>
            </a:r>
          </a:p>
          <a:p>
            <a:r>
              <a:rPr lang="en-US" dirty="0"/>
              <a:t>Server backend with Node.js</a:t>
            </a:r>
          </a:p>
          <a:p>
            <a:r>
              <a:rPr lang="en-US" dirty="0"/>
              <a:t>Multiple CSS files and html index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2" y="1845734"/>
            <a:ext cx="5948568" cy="34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integration of the API</a:t>
            </a:r>
          </a:p>
          <a:p>
            <a:r>
              <a:rPr lang="en-US" dirty="0"/>
              <a:t>Begin changes to the UI</a:t>
            </a:r>
          </a:p>
          <a:p>
            <a:r>
              <a:rPr lang="en-US" dirty="0"/>
              <a:t>Testing?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Website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heroku</a:t>
            </a:r>
            <a:r>
              <a:rPr lang="en-US" dirty="0"/>
              <a:t> and node.js</a:t>
            </a:r>
          </a:p>
          <a:p>
            <a:r>
              <a:rPr lang="en-US" dirty="0"/>
              <a:t>Edited the credentials in the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r>
              <a:rPr lang="en-US" dirty="0"/>
              <a:t>Created a bucket for files</a:t>
            </a:r>
          </a:p>
          <a:p>
            <a:r>
              <a:rPr lang="en-US" dirty="0"/>
              <a:t>Filled bucket with some 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77" y="3245962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30517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558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Heroku</vt:lpstr>
      <vt:lpstr>Getting The Website Set Up</vt:lpstr>
      <vt:lpstr>Local File Upload</vt:lpstr>
      <vt:lpstr>Local File Restriction</vt:lpstr>
      <vt:lpstr>Node.js</vt:lpstr>
      <vt:lpstr>Express.js </vt:lpstr>
      <vt:lpstr>3-Legged Authentication</vt:lpstr>
      <vt:lpstr>Non Local File Navigation</vt:lpstr>
      <vt:lpstr>Website Layout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43</cp:revision>
  <dcterms:created xsi:type="dcterms:W3CDTF">2016-12-03T18:46:57Z</dcterms:created>
  <dcterms:modified xsi:type="dcterms:W3CDTF">2017-02-17T00:07:51Z</dcterms:modified>
</cp:coreProperties>
</file>