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Week by </a:t>
            </a:r>
            <a:r>
              <a:rPr lang="en-US"/>
              <a:t>week break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Forge VR Explorer</vt:lpstr>
      <vt:lpstr>Main Purpose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2</cp:revision>
  <dcterms:created xsi:type="dcterms:W3CDTF">2016-12-03T18:46:57Z</dcterms:created>
  <dcterms:modified xsi:type="dcterms:W3CDTF">2016-12-03T22:04:58Z</dcterms:modified>
</cp:coreProperties>
</file>