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F62-CFE8-3749-A213-F8E507DE4B15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kerhour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T | TH </a:t>
            </a:r>
            <a:r>
              <a:rPr lang="en-US" dirty="0" smtClean="0"/>
              <a:t>3:30 </a:t>
            </a:r>
            <a:r>
              <a:rPr lang="en-US" dirty="0" smtClean="0"/>
              <a:t>– </a:t>
            </a:r>
            <a:r>
              <a:rPr lang="en-US" dirty="0" smtClean="0"/>
              <a:t>4:45</a:t>
            </a:r>
            <a:endParaRPr lang="en-US" dirty="0" smtClean="0"/>
          </a:p>
          <a:p>
            <a:r>
              <a:rPr lang="en-US" dirty="0" smtClean="0"/>
              <a:t>ANDN </a:t>
            </a: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You’re going to be expected to learn outside of class, on your own, with nothing but spit and guile and Google.</a:t>
            </a:r>
          </a:p>
          <a:p>
            <a:r>
              <a:rPr lang="en-US" dirty="0" smtClean="0"/>
              <a:t>I expect you to fail. A lot. And that’s totally okay because that’s how you learn. It won’t hurt you, mentally or academically.</a:t>
            </a:r>
          </a:p>
          <a:p>
            <a:r>
              <a:rPr lang="en-US" dirty="0" smtClean="0"/>
              <a:t>You’re going to do everything </a:t>
            </a:r>
            <a:r>
              <a:rPr lang="en-US" dirty="0" smtClean="0"/>
              <a:t>through code and you are going to have to explain your steps. None of this will hurt you. It will make you a much better journalist.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be highly experimental and what we do will depend on you and the work you put in.</a:t>
            </a:r>
          </a:p>
          <a:p>
            <a:r>
              <a:rPr lang="en-US" dirty="0" smtClean="0"/>
              <a:t>Effort, ambition and creativity will get you an A in this class. Mailing it in will not go well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going to learn how to tell a new kind of story, combining visuals with data and narrative to promote understanding.</a:t>
            </a:r>
          </a:p>
          <a:p>
            <a:r>
              <a:rPr lang="en-US" dirty="0" smtClean="0"/>
              <a:t>And, you’re not alone. Stuck? Struggling? Come to Maker Hours. Most Fridays, room 27 in Andersen Hall, 1 to 5.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www.makerhours.org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/>
              <a:t>What we’re here to 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buy the books. Now now now now. There will be a quiz on Thursday on the readings.</a:t>
            </a:r>
          </a:p>
          <a:p>
            <a:r>
              <a:rPr lang="en-US" dirty="0"/>
              <a:t>Read </a:t>
            </a:r>
            <a:r>
              <a:rPr lang="en-US" dirty="0" err="1"/>
              <a:t>Tufte</a:t>
            </a:r>
            <a:r>
              <a:rPr lang="en-US" dirty="0"/>
              <a:t> Chapter 1, Graphical Excellence</a:t>
            </a:r>
          </a:p>
          <a:p>
            <a:r>
              <a:rPr lang="en-US" dirty="0"/>
              <a:t>Read Cairo Chapter 1: Why Visualize.</a:t>
            </a:r>
          </a:p>
          <a:p>
            <a:r>
              <a:rPr lang="en-US" dirty="0"/>
              <a:t>Install Slack on your computer and your phone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286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Visualization</vt:lpstr>
      <vt:lpstr>Introductions</vt:lpstr>
      <vt:lpstr>The syllabus</vt:lpstr>
      <vt:lpstr>How this class will be different</vt:lpstr>
      <vt:lpstr>How this class will be different</vt:lpstr>
      <vt:lpstr>How this class will be different</vt:lpstr>
      <vt:lpstr>What we’re here to learn.</vt:lpstr>
      <vt:lpstr>First assignment.</vt:lpstr>
      <vt:lpstr>Questions?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Matthew Waite</dc:creator>
  <cp:lastModifiedBy>Matt Waite</cp:lastModifiedBy>
  <cp:revision>14</cp:revision>
  <dcterms:created xsi:type="dcterms:W3CDTF">2013-08-27T17:44:53Z</dcterms:created>
  <dcterms:modified xsi:type="dcterms:W3CDTF">2018-01-09T19:18:29Z</dcterms:modified>
</cp:coreProperties>
</file>