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3" r:id="rId12"/>
    <p:sldId id="285" r:id="rId13"/>
    <p:sldId id="281" r:id="rId14"/>
    <p:sldId id="267" r:id="rId15"/>
    <p:sldId id="268" r:id="rId16"/>
    <p:sldId id="269" r:id="rId17"/>
    <p:sldId id="270" r:id="rId18"/>
    <p:sldId id="271" r:id="rId19"/>
    <p:sldId id="272" r:id="rId20"/>
    <p:sldId id="282" r:id="rId21"/>
    <p:sldId id="273" r:id="rId22"/>
    <p:sldId id="274" r:id="rId23"/>
    <p:sldId id="275" r:id="rId24"/>
    <p:sldId id="276" r:id="rId25"/>
    <p:sldId id="277" r:id="rId26"/>
    <p:sldId id="280"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197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06A48-6427-4D80-BB04-0BB8A3F6E467}"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AR"/>
        </a:p>
      </dgm:t>
    </dgm:pt>
    <dgm:pt modelId="{E06CB99B-1B2F-4269-8C1D-300998285283}">
      <dgm:prSet/>
      <dgm:spPr/>
      <dgm:t>
        <a:bodyPr/>
        <a:lstStyle/>
        <a:p>
          <a:pPr rtl="0"/>
          <a:r>
            <a:rPr lang="es-AR" b="1" dirty="0" smtClean="0">
              <a:solidFill>
                <a:schemeClr val="bg1"/>
              </a:solidFill>
            </a:rPr>
            <a:t>Ídolos de la Tribu</a:t>
          </a:r>
        </a:p>
        <a:p>
          <a:pPr rtl="0"/>
          <a:r>
            <a:rPr lang="es-AR" b="1" dirty="0" smtClean="0">
              <a:solidFill>
                <a:schemeClr val="bg1"/>
              </a:solidFill>
            </a:rPr>
            <a:t>(</a:t>
          </a:r>
          <a:r>
            <a:rPr lang="es-AR" b="1" dirty="0" err="1" smtClean="0">
              <a:solidFill>
                <a:schemeClr val="bg1"/>
              </a:solidFill>
            </a:rPr>
            <a:t>Idola</a:t>
          </a:r>
          <a:r>
            <a:rPr lang="es-AR" b="1" dirty="0" smtClean="0">
              <a:solidFill>
                <a:schemeClr val="bg1"/>
              </a:solidFill>
            </a:rPr>
            <a:t> Tribu)</a:t>
          </a:r>
          <a:endParaRPr lang="es-AR" b="1" dirty="0">
            <a:solidFill>
              <a:schemeClr val="bg1"/>
            </a:solidFill>
          </a:endParaRPr>
        </a:p>
      </dgm:t>
    </dgm:pt>
    <dgm:pt modelId="{66AC16E5-E0C2-4C97-B83B-5A05EA4D42CE}" type="parTrans" cxnId="{7B57932A-1933-4F95-8A87-512F32A3F4A6}">
      <dgm:prSet/>
      <dgm:spPr/>
      <dgm:t>
        <a:bodyPr/>
        <a:lstStyle/>
        <a:p>
          <a:endParaRPr lang="es-AR"/>
        </a:p>
      </dgm:t>
    </dgm:pt>
    <dgm:pt modelId="{ADE2386A-98F4-4618-BEB5-D70406A210C9}" type="sibTrans" cxnId="{7B57932A-1933-4F95-8A87-512F32A3F4A6}">
      <dgm:prSet/>
      <dgm:spPr/>
      <dgm:t>
        <a:bodyPr/>
        <a:lstStyle/>
        <a:p>
          <a:endParaRPr lang="es-AR"/>
        </a:p>
      </dgm:t>
    </dgm:pt>
    <dgm:pt modelId="{E0D273B3-5AC9-4ED3-B76F-77637FC878A3}">
      <dgm:prSet/>
      <dgm:spPr/>
      <dgm:t>
        <a:bodyPr/>
        <a:lstStyle/>
        <a:p>
          <a:r>
            <a:rPr lang="es-AR" b="1" dirty="0" smtClean="0">
              <a:solidFill>
                <a:schemeClr val="bg1"/>
              </a:solidFill>
            </a:rPr>
            <a:t>Ídolos de la Cueva o Caverna</a:t>
          </a:r>
        </a:p>
        <a:p>
          <a:r>
            <a:rPr lang="es-AR" b="1" dirty="0" smtClean="0">
              <a:solidFill>
                <a:schemeClr val="bg1"/>
              </a:solidFill>
            </a:rPr>
            <a:t>(</a:t>
          </a:r>
          <a:r>
            <a:rPr lang="es-AR" b="1" dirty="0" err="1" smtClean="0">
              <a:solidFill>
                <a:schemeClr val="bg1"/>
              </a:solidFill>
            </a:rPr>
            <a:t>Idola</a:t>
          </a:r>
          <a:r>
            <a:rPr lang="es-AR" b="1" dirty="0" smtClean="0">
              <a:solidFill>
                <a:schemeClr val="bg1"/>
              </a:solidFill>
            </a:rPr>
            <a:t> </a:t>
          </a:r>
          <a:r>
            <a:rPr lang="es-AR" b="1" dirty="0" err="1" smtClean="0">
              <a:solidFill>
                <a:schemeClr val="bg1"/>
              </a:solidFill>
            </a:rPr>
            <a:t>Specus</a:t>
          </a:r>
          <a:r>
            <a:rPr lang="es-AR" b="1" dirty="0" smtClean="0">
              <a:solidFill>
                <a:schemeClr val="bg1"/>
              </a:solidFill>
            </a:rPr>
            <a:t>)</a:t>
          </a:r>
          <a:endParaRPr lang="es-AR" b="1" dirty="0">
            <a:solidFill>
              <a:schemeClr val="bg1"/>
            </a:solidFill>
          </a:endParaRPr>
        </a:p>
      </dgm:t>
    </dgm:pt>
    <dgm:pt modelId="{A9505198-1541-4D85-8EEC-C6725002BA60}" type="parTrans" cxnId="{C4B37603-5E51-46ED-9CAA-1E0D17C9E63A}">
      <dgm:prSet/>
      <dgm:spPr/>
      <dgm:t>
        <a:bodyPr/>
        <a:lstStyle/>
        <a:p>
          <a:endParaRPr lang="es-AR"/>
        </a:p>
      </dgm:t>
    </dgm:pt>
    <dgm:pt modelId="{075E2D0E-580F-4E1C-8C49-CD3DF33967C2}" type="sibTrans" cxnId="{C4B37603-5E51-46ED-9CAA-1E0D17C9E63A}">
      <dgm:prSet/>
      <dgm:spPr/>
      <dgm:t>
        <a:bodyPr/>
        <a:lstStyle/>
        <a:p>
          <a:endParaRPr lang="es-AR"/>
        </a:p>
      </dgm:t>
    </dgm:pt>
    <dgm:pt modelId="{470D6124-271A-4F54-8E65-FDFE89A6F0AF}">
      <dgm:prSet/>
      <dgm:spPr/>
      <dgm:t>
        <a:bodyPr/>
        <a:lstStyle/>
        <a:p>
          <a:r>
            <a:rPr lang="es-AR" b="1" dirty="0" smtClean="0">
              <a:solidFill>
                <a:schemeClr val="bg1"/>
              </a:solidFill>
            </a:rPr>
            <a:t>Ídolos de la Plaza </a:t>
          </a:r>
        </a:p>
        <a:p>
          <a:r>
            <a:rPr lang="es-AR" b="1" dirty="0" smtClean="0">
              <a:solidFill>
                <a:schemeClr val="bg1"/>
              </a:solidFill>
            </a:rPr>
            <a:t>(</a:t>
          </a:r>
          <a:r>
            <a:rPr lang="es-AR" b="1" dirty="0" err="1" smtClean="0">
              <a:solidFill>
                <a:schemeClr val="bg1"/>
              </a:solidFill>
            </a:rPr>
            <a:t>Idola</a:t>
          </a:r>
          <a:r>
            <a:rPr lang="es-AR" b="1" dirty="0" smtClean="0">
              <a:solidFill>
                <a:schemeClr val="bg1"/>
              </a:solidFill>
            </a:rPr>
            <a:t> </a:t>
          </a:r>
          <a:r>
            <a:rPr lang="es-AR" b="1" dirty="0" err="1" smtClean="0">
              <a:solidFill>
                <a:schemeClr val="bg1"/>
              </a:solidFill>
            </a:rPr>
            <a:t>Fori</a:t>
          </a:r>
          <a:r>
            <a:rPr lang="es-AR" b="1" dirty="0" smtClean="0">
              <a:solidFill>
                <a:schemeClr val="bg1"/>
              </a:solidFill>
            </a:rPr>
            <a:t>)</a:t>
          </a:r>
          <a:endParaRPr lang="es-AR" b="1" dirty="0">
            <a:solidFill>
              <a:schemeClr val="bg1"/>
            </a:solidFill>
          </a:endParaRPr>
        </a:p>
      </dgm:t>
    </dgm:pt>
    <dgm:pt modelId="{36E4DB2F-BEB3-4CD4-B9AE-0BD9C1E475D4}" type="parTrans" cxnId="{08D19A47-45A5-4362-9492-4CA117FCA79D}">
      <dgm:prSet/>
      <dgm:spPr/>
      <dgm:t>
        <a:bodyPr/>
        <a:lstStyle/>
        <a:p>
          <a:endParaRPr lang="es-AR"/>
        </a:p>
      </dgm:t>
    </dgm:pt>
    <dgm:pt modelId="{48254AB2-F328-44BD-AAC2-8C0E54E9C4BE}" type="sibTrans" cxnId="{08D19A47-45A5-4362-9492-4CA117FCA79D}">
      <dgm:prSet/>
      <dgm:spPr/>
      <dgm:t>
        <a:bodyPr/>
        <a:lstStyle/>
        <a:p>
          <a:endParaRPr lang="es-AR"/>
        </a:p>
      </dgm:t>
    </dgm:pt>
    <dgm:pt modelId="{8D5FCB70-3301-4348-A67E-54611F60521C}">
      <dgm:prSet/>
      <dgm:spPr/>
      <dgm:t>
        <a:bodyPr/>
        <a:lstStyle/>
        <a:p>
          <a:r>
            <a:rPr lang="es-AR" b="1" dirty="0" smtClean="0">
              <a:solidFill>
                <a:schemeClr val="bg1"/>
              </a:solidFill>
            </a:rPr>
            <a:t>Ídolos del Teatro</a:t>
          </a:r>
        </a:p>
        <a:p>
          <a:r>
            <a:rPr lang="es-AR" b="1" dirty="0" smtClean="0">
              <a:solidFill>
                <a:schemeClr val="bg1"/>
              </a:solidFill>
            </a:rPr>
            <a:t>(</a:t>
          </a:r>
          <a:r>
            <a:rPr lang="es-AR" b="1" dirty="0" err="1" smtClean="0">
              <a:solidFill>
                <a:schemeClr val="bg1"/>
              </a:solidFill>
            </a:rPr>
            <a:t>Idola</a:t>
          </a:r>
          <a:r>
            <a:rPr lang="es-AR" b="1" dirty="0" smtClean="0">
              <a:solidFill>
                <a:schemeClr val="bg1"/>
              </a:solidFill>
            </a:rPr>
            <a:t> </a:t>
          </a:r>
          <a:r>
            <a:rPr lang="es-AR" b="1" dirty="0" err="1" smtClean="0">
              <a:solidFill>
                <a:schemeClr val="bg1"/>
              </a:solidFill>
            </a:rPr>
            <a:t>Theatri</a:t>
          </a:r>
          <a:r>
            <a:rPr lang="es-AR" b="1" dirty="0" smtClean="0">
              <a:solidFill>
                <a:schemeClr val="bg1"/>
              </a:solidFill>
            </a:rPr>
            <a:t>)</a:t>
          </a:r>
          <a:endParaRPr lang="es-AR" b="1" dirty="0">
            <a:solidFill>
              <a:schemeClr val="bg1"/>
            </a:solidFill>
          </a:endParaRPr>
        </a:p>
      </dgm:t>
    </dgm:pt>
    <dgm:pt modelId="{6C7C925E-A2E2-4FAD-8CB9-A6CD95221F2C}" type="parTrans" cxnId="{D585763E-96DB-4F1A-B93F-8BF3054BEA73}">
      <dgm:prSet/>
      <dgm:spPr/>
      <dgm:t>
        <a:bodyPr/>
        <a:lstStyle/>
        <a:p>
          <a:endParaRPr lang="es-AR"/>
        </a:p>
      </dgm:t>
    </dgm:pt>
    <dgm:pt modelId="{8C58B804-02A9-434D-9F1B-12E378AEFA59}" type="sibTrans" cxnId="{D585763E-96DB-4F1A-B93F-8BF3054BEA73}">
      <dgm:prSet/>
      <dgm:spPr/>
      <dgm:t>
        <a:bodyPr/>
        <a:lstStyle/>
        <a:p>
          <a:endParaRPr lang="es-AR"/>
        </a:p>
      </dgm:t>
    </dgm:pt>
    <dgm:pt modelId="{52490BC0-C4CE-41D7-9904-886B87AE8FA0}" type="pres">
      <dgm:prSet presAssocID="{26906A48-6427-4D80-BB04-0BB8A3F6E467}" presName="matrix" presStyleCnt="0">
        <dgm:presLayoutVars>
          <dgm:chMax val="1"/>
          <dgm:dir/>
          <dgm:resizeHandles val="exact"/>
        </dgm:presLayoutVars>
      </dgm:prSet>
      <dgm:spPr/>
      <dgm:t>
        <a:bodyPr/>
        <a:lstStyle/>
        <a:p>
          <a:endParaRPr lang="es-AR"/>
        </a:p>
      </dgm:t>
    </dgm:pt>
    <dgm:pt modelId="{AE28ADF6-F0B6-4305-ADCC-B4F2A0CB63EE}" type="pres">
      <dgm:prSet presAssocID="{26906A48-6427-4D80-BB04-0BB8A3F6E467}" presName="diamond" presStyleLbl="bgShp" presStyleIdx="0" presStyleCnt="1"/>
      <dgm:spPr/>
    </dgm:pt>
    <dgm:pt modelId="{279643AD-5F08-4AD6-8FDC-1EE3E3D14751}" type="pres">
      <dgm:prSet presAssocID="{26906A48-6427-4D80-BB04-0BB8A3F6E467}" presName="quad1" presStyleLbl="node1" presStyleIdx="0" presStyleCnt="4">
        <dgm:presLayoutVars>
          <dgm:chMax val="0"/>
          <dgm:chPref val="0"/>
          <dgm:bulletEnabled val="1"/>
        </dgm:presLayoutVars>
      </dgm:prSet>
      <dgm:spPr/>
      <dgm:t>
        <a:bodyPr/>
        <a:lstStyle/>
        <a:p>
          <a:endParaRPr lang="es-AR"/>
        </a:p>
      </dgm:t>
    </dgm:pt>
    <dgm:pt modelId="{C1507150-26AB-46E7-89E0-7B819221897E}" type="pres">
      <dgm:prSet presAssocID="{26906A48-6427-4D80-BB04-0BB8A3F6E467}" presName="quad2" presStyleLbl="node1" presStyleIdx="1" presStyleCnt="4">
        <dgm:presLayoutVars>
          <dgm:chMax val="0"/>
          <dgm:chPref val="0"/>
          <dgm:bulletEnabled val="1"/>
        </dgm:presLayoutVars>
      </dgm:prSet>
      <dgm:spPr/>
      <dgm:t>
        <a:bodyPr/>
        <a:lstStyle/>
        <a:p>
          <a:endParaRPr lang="es-AR"/>
        </a:p>
      </dgm:t>
    </dgm:pt>
    <dgm:pt modelId="{7AC3D686-F1E7-47AF-9439-7BECEA2C9E76}" type="pres">
      <dgm:prSet presAssocID="{26906A48-6427-4D80-BB04-0BB8A3F6E467}" presName="quad3" presStyleLbl="node1" presStyleIdx="2" presStyleCnt="4">
        <dgm:presLayoutVars>
          <dgm:chMax val="0"/>
          <dgm:chPref val="0"/>
          <dgm:bulletEnabled val="1"/>
        </dgm:presLayoutVars>
      </dgm:prSet>
      <dgm:spPr/>
      <dgm:t>
        <a:bodyPr/>
        <a:lstStyle/>
        <a:p>
          <a:endParaRPr lang="es-AR"/>
        </a:p>
      </dgm:t>
    </dgm:pt>
    <dgm:pt modelId="{538FD448-2022-4BF2-9D42-C4889231C023}" type="pres">
      <dgm:prSet presAssocID="{26906A48-6427-4D80-BB04-0BB8A3F6E467}" presName="quad4" presStyleLbl="node1" presStyleIdx="3" presStyleCnt="4">
        <dgm:presLayoutVars>
          <dgm:chMax val="0"/>
          <dgm:chPref val="0"/>
          <dgm:bulletEnabled val="1"/>
        </dgm:presLayoutVars>
      </dgm:prSet>
      <dgm:spPr/>
      <dgm:t>
        <a:bodyPr/>
        <a:lstStyle/>
        <a:p>
          <a:endParaRPr lang="es-AR"/>
        </a:p>
      </dgm:t>
    </dgm:pt>
  </dgm:ptLst>
  <dgm:cxnLst>
    <dgm:cxn modelId="{E6FF78B5-9B9A-4AAF-8972-1B1DF8A9798B}" type="presOf" srcId="{E0D273B3-5AC9-4ED3-B76F-77637FC878A3}" destId="{C1507150-26AB-46E7-89E0-7B819221897E}" srcOrd="0" destOrd="0" presId="urn:microsoft.com/office/officeart/2005/8/layout/matrix3"/>
    <dgm:cxn modelId="{C4B37603-5E51-46ED-9CAA-1E0D17C9E63A}" srcId="{26906A48-6427-4D80-BB04-0BB8A3F6E467}" destId="{E0D273B3-5AC9-4ED3-B76F-77637FC878A3}" srcOrd="1" destOrd="0" parTransId="{A9505198-1541-4D85-8EEC-C6725002BA60}" sibTransId="{075E2D0E-580F-4E1C-8C49-CD3DF33967C2}"/>
    <dgm:cxn modelId="{D585763E-96DB-4F1A-B93F-8BF3054BEA73}" srcId="{26906A48-6427-4D80-BB04-0BB8A3F6E467}" destId="{8D5FCB70-3301-4348-A67E-54611F60521C}" srcOrd="3" destOrd="0" parTransId="{6C7C925E-A2E2-4FAD-8CB9-A6CD95221F2C}" sibTransId="{8C58B804-02A9-434D-9F1B-12E378AEFA59}"/>
    <dgm:cxn modelId="{F435799E-077E-4832-9055-55CDB93D7CC6}" type="presOf" srcId="{E06CB99B-1B2F-4269-8C1D-300998285283}" destId="{279643AD-5F08-4AD6-8FDC-1EE3E3D14751}" srcOrd="0" destOrd="0" presId="urn:microsoft.com/office/officeart/2005/8/layout/matrix3"/>
    <dgm:cxn modelId="{08D19A47-45A5-4362-9492-4CA117FCA79D}" srcId="{26906A48-6427-4D80-BB04-0BB8A3F6E467}" destId="{470D6124-271A-4F54-8E65-FDFE89A6F0AF}" srcOrd="2" destOrd="0" parTransId="{36E4DB2F-BEB3-4CD4-B9AE-0BD9C1E475D4}" sibTransId="{48254AB2-F328-44BD-AAC2-8C0E54E9C4BE}"/>
    <dgm:cxn modelId="{EF6D05E0-C904-451D-B12A-63B1B7A685A1}" type="presOf" srcId="{470D6124-271A-4F54-8E65-FDFE89A6F0AF}" destId="{7AC3D686-F1E7-47AF-9439-7BECEA2C9E76}" srcOrd="0" destOrd="0" presId="urn:microsoft.com/office/officeart/2005/8/layout/matrix3"/>
    <dgm:cxn modelId="{1E32A561-8140-4CD7-A1D9-97B19A8B3022}" type="presOf" srcId="{8D5FCB70-3301-4348-A67E-54611F60521C}" destId="{538FD448-2022-4BF2-9D42-C4889231C023}" srcOrd="0" destOrd="0" presId="urn:microsoft.com/office/officeart/2005/8/layout/matrix3"/>
    <dgm:cxn modelId="{9489DA5D-6771-45CA-BB5F-44E5C3189EC6}" type="presOf" srcId="{26906A48-6427-4D80-BB04-0BB8A3F6E467}" destId="{52490BC0-C4CE-41D7-9904-886B87AE8FA0}" srcOrd="0" destOrd="0" presId="urn:microsoft.com/office/officeart/2005/8/layout/matrix3"/>
    <dgm:cxn modelId="{7B57932A-1933-4F95-8A87-512F32A3F4A6}" srcId="{26906A48-6427-4D80-BB04-0BB8A3F6E467}" destId="{E06CB99B-1B2F-4269-8C1D-300998285283}" srcOrd="0" destOrd="0" parTransId="{66AC16E5-E0C2-4C97-B83B-5A05EA4D42CE}" sibTransId="{ADE2386A-98F4-4618-BEB5-D70406A210C9}"/>
    <dgm:cxn modelId="{32AE9CF2-BC2B-4B27-B71A-CC33A6930F23}" type="presParOf" srcId="{52490BC0-C4CE-41D7-9904-886B87AE8FA0}" destId="{AE28ADF6-F0B6-4305-ADCC-B4F2A0CB63EE}" srcOrd="0" destOrd="0" presId="urn:microsoft.com/office/officeart/2005/8/layout/matrix3"/>
    <dgm:cxn modelId="{17D47DC6-306E-465C-AC46-0A743B3FBE7B}" type="presParOf" srcId="{52490BC0-C4CE-41D7-9904-886B87AE8FA0}" destId="{279643AD-5F08-4AD6-8FDC-1EE3E3D14751}" srcOrd="1" destOrd="0" presId="urn:microsoft.com/office/officeart/2005/8/layout/matrix3"/>
    <dgm:cxn modelId="{19034992-FED0-43AF-8766-8931A6127555}" type="presParOf" srcId="{52490BC0-C4CE-41D7-9904-886B87AE8FA0}" destId="{C1507150-26AB-46E7-89E0-7B819221897E}" srcOrd="2" destOrd="0" presId="urn:microsoft.com/office/officeart/2005/8/layout/matrix3"/>
    <dgm:cxn modelId="{DBA65A5E-15C9-4A72-9557-F0A1DE9CF5C0}" type="presParOf" srcId="{52490BC0-C4CE-41D7-9904-886B87AE8FA0}" destId="{7AC3D686-F1E7-47AF-9439-7BECEA2C9E76}" srcOrd="3" destOrd="0" presId="urn:microsoft.com/office/officeart/2005/8/layout/matrix3"/>
    <dgm:cxn modelId="{928E2C38-1C16-4B07-958D-9B03016923E1}" type="presParOf" srcId="{52490BC0-C4CE-41D7-9904-886B87AE8FA0}" destId="{538FD448-2022-4BF2-9D42-C4889231C0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5052C9-2E0B-4EDD-8044-94DDF2431D85}"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s-AR"/>
        </a:p>
      </dgm:t>
    </dgm:pt>
    <dgm:pt modelId="{761A2ED1-B084-4C91-A022-5BE7A9E276D6}">
      <dgm:prSet phldrT="[Texto]"/>
      <dgm:spPr>
        <a:solidFill>
          <a:schemeClr val="tx1">
            <a:lumMod val="95000"/>
          </a:schemeClr>
        </a:solidFill>
      </dgm:spPr>
      <dgm:t>
        <a:bodyPr/>
        <a:lstStyle/>
        <a:p>
          <a:r>
            <a:rPr lang="es-AR" b="1" dirty="0" smtClean="0">
              <a:solidFill>
                <a:schemeClr val="bg1"/>
              </a:solidFill>
            </a:rPr>
            <a:t>Orientar el autoconocimiento</a:t>
          </a:r>
          <a:endParaRPr lang="es-AR" b="1" dirty="0">
            <a:solidFill>
              <a:schemeClr val="bg1"/>
            </a:solidFill>
          </a:endParaRPr>
        </a:p>
      </dgm:t>
    </dgm:pt>
    <dgm:pt modelId="{E3268821-8D65-4F3A-847D-902322ABE683}" type="parTrans" cxnId="{663C12F7-E8BC-4EB5-9F0A-AC0514E1745A}">
      <dgm:prSet/>
      <dgm:spPr/>
      <dgm:t>
        <a:bodyPr/>
        <a:lstStyle/>
        <a:p>
          <a:endParaRPr lang="es-AR"/>
        </a:p>
      </dgm:t>
    </dgm:pt>
    <dgm:pt modelId="{E422F3D0-FC7D-4FD9-958A-136722284CC9}" type="sibTrans" cxnId="{663C12F7-E8BC-4EB5-9F0A-AC0514E1745A}">
      <dgm:prSet/>
      <dgm:spPr/>
      <dgm:t>
        <a:bodyPr/>
        <a:lstStyle/>
        <a:p>
          <a:endParaRPr lang="es-AR"/>
        </a:p>
      </dgm:t>
    </dgm:pt>
    <dgm:pt modelId="{8E4F3BC6-4F31-4551-AEC3-24E3FBCD26D4}">
      <dgm:prSet phldrT="[Texto]"/>
      <dgm:spPr>
        <a:solidFill>
          <a:schemeClr val="tx1">
            <a:lumMod val="95000"/>
          </a:schemeClr>
        </a:solidFill>
      </dgm:spPr>
      <dgm:t>
        <a:bodyPr/>
        <a:lstStyle/>
        <a:p>
          <a:r>
            <a:rPr lang="es-AR" b="1" dirty="0" smtClean="0">
              <a:solidFill>
                <a:schemeClr val="bg1"/>
              </a:solidFill>
            </a:rPr>
            <a:t>Orientar la vida moral</a:t>
          </a:r>
          <a:endParaRPr lang="es-AR" b="1" dirty="0">
            <a:solidFill>
              <a:schemeClr val="bg1"/>
            </a:solidFill>
          </a:endParaRPr>
        </a:p>
      </dgm:t>
    </dgm:pt>
    <dgm:pt modelId="{A3925734-7150-416B-81D9-6099C454FB1D}" type="parTrans" cxnId="{70925389-A473-4CD5-95F7-C00DDDACFD01}">
      <dgm:prSet/>
      <dgm:spPr/>
      <dgm:t>
        <a:bodyPr/>
        <a:lstStyle/>
        <a:p>
          <a:endParaRPr lang="es-AR"/>
        </a:p>
      </dgm:t>
    </dgm:pt>
    <dgm:pt modelId="{EC3439B9-15A2-40B5-856D-5876F5F96EB1}" type="sibTrans" cxnId="{70925389-A473-4CD5-95F7-C00DDDACFD01}">
      <dgm:prSet/>
      <dgm:spPr/>
      <dgm:t>
        <a:bodyPr/>
        <a:lstStyle/>
        <a:p>
          <a:endParaRPr lang="es-AR"/>
        </a:p>
      </dgm:t>
    </dgm:pt>
    <dgm:pt modelId="{5E3A727C-10CC-4ABF-A243-760C7941DDFB}">
      <dgm:prSet phldrT="[Texto]"/>
      <dgm:spPr>
        <a:solidFill>
          <a:schemeClr val="tx1">
            <a:lumMod val="95000"/>
          </a:schemeClr>
        </a:solidFill>
      </dgm:spPr>
      <dgm:t>
        <a:bodyPr/>
        <a:lstStyle/>
        <a:p>
          <a:r>
            <a:rPr lang="es-AR" b="1" dirty="0" smtClean="0">
              <a:solidFill>
                <a:schemeClr val="bg1"/>
              </a:solidFill>
            </a:rPr>
            <a:t>Orientar la razón</a:t>
          </a:r>
        </a:p>
        <a:p>
          <a:r>
            <a:rPr lang="es-AR" b="1" dirty="0" smtClean="0">
              <a:solidFill>
                <a:schemeClr val="bg1"/>
              </a:solidFill>
            </a:rPr>
            <a:t>científica</a:t>
          </a:r>
          <a:endParaRPr lang="es-AR" b="1" dirty="0">
            <a:solidFill>
              <a:schemeClr val="bg1"/>
            </a:solidFill>
          </a:endParaRPr>
        </a:p>
      </dgm:t>
    </dgm:pt>
    <dgm:pt modelId="{66A9E71B-DF73-45EA-A547-0788B34FF7B3}" type="parTrans" cxnId="{1C6329D9-F492-4170-AF49-547BFBFA9CD2}">
      <dgm:prSet/>
      <dgm:spPr/>
      <dgm:t>
        <a:bodyPr/>
        <a:lstStyle/>
        <a:p>
          <a:endParaRPr lang="es-AR"/>
        </a:p>
      </dgm:t>
    </dgm:pt>
    <dgm:pt modelId="{38A72BF5-EA10-49D6-A045-473BC5F131F2}" type="sibTrans" cxnId="{1C6329D9-F492-4170-AF49-547BFBFA9CD2}">
      <dgm:prSet/>
      <dgm:spPr/>
      <dgm:t>
        <a:bodyPr/>
        <a:lstStyle/>
        <a:p>
          <a:endParaRPr lang="es-AR"/>
        </a:p>
      </dgm:t>
    </dgm:pt>
    <dgm:pt modelId="{3E75414E-53EB-41BB-B90F-97A198BF21CE}">
      <dgm:prSet phldrT="[Texto]"/>
      <dgm:spPr>
        <a:solidFill>
          <a:schemeClr val="tx1">
            <a:lumMod val="95000"/>
          </a:schemeClr>
        </a:solidFill>
      </dgm:spPr>
      <dgm:t>
        <a:bodyPr/>
        <a:lstStyle/>
        <a:p>
          <a:r>
            <a:rPr lang="es-AR" b="1" dirty="0" smtClean="0">
              <a:solidFill>
                <a:schemeClr val="bg1"/>
              </a:solidFill>
            </a:rPr>
            <a:t>Hacer un mundo mejor</a:t>
          </a:r>
          <a:endParaRPr lang="es-AR" b="1" dirty="0">
            <a:solidFill>
              <a:schemeClr val="bg1"/>
            </a:solidFill>
          </a:endParaRPr>
        </a:p>
      </dgm:t>
    </dgm:pt>
    <dgm:pt modelId="{DF6A7BA2-5A5C-4553-BB3C-0CA74686D893}" type="parTrans" cxnId="{68A68C71-8465-4729-903E-99914DBD01CC}">
      <dgm:prSet/>
      <dgm:spPr/>
      <dgm:t>
        <a:bodyPr/>
        <a:lstStyle/>
        <a:p>
          <a:endParaRPr lang="es-AR"/>
        </a:p>
      </dgm:t>
    </dgm:pt>
    <dgm:pt modelId="{10D170B3-82EC-433B-9BBE-1D43F53C4747}" type="sibTrans" cxnId="{68A68C71-8465-4729-903E-99914DBD01CC}">
      <dgm:prSet/>
      <dgm:spPr/>
      <dgm:t>
        <a:bodyPr/>
        <a:lstStyle/>
        <a:p>
          <a:endParaRPr lang="es-AR"/>
        </a:p>
      </dgm:t>
    </dgm:pt>
    <dgm:pt modelId="{062BB5BD-DDBE-4695-835B-821E8963DC4C}">
      <dgm:prSet phldrT="[Texto]"/>
      <dgm:spPr>
        <a:solidFill>
          <a:schemeClr val="bg2">
            <a:lumMod val="10000"/>
            <a:lumOff val="90000"/>
          </a:schemeClr>
        </a:solidFill>
      </dgm:spPr>
      <dgm:t>
        <a:bodyPr/>
        <a:lstStyle/>
        <a:p>
          <a:r>
            <a:rPr lang="es-AR" b="1" dirty="0" smtClean="0">
              <a:solidFill>
                <a:schemeClr val="bg1"/>
              </a:solidFill>
            </a:rPr>
            <a:t>Trascender</a:t>
          </a:r>
          <a:endParaRPr lang="es-AR" b="1" dirty="0">
            <a:solidFill>
              <a:schemeClr val="bg1"/>
            </a:solidFill>
          </a:endParaRPr>
        </a:p>
      </dgm:t>
    </dgm:pt>
    <dgm:pt modelId="{8D6EFC41-552D-4706-841A-6E1B6A6F6105}" type="parTrans" cxnId="{4B5632EA-097E-4792-8725-A7EDE0AB688F}">
      <dgm:prSet/>
      <dgm:spPr/>
      <dgm:t>
        <a:bodyPr/>
        <a:lstStyle/>
        <a:p>
          <a:endParaRPr lang="es-AR"/>
        </a:p>
      </dgm:t>
    </dgm:pt>
    <dgm:pt modelId="{6FFFD501-199F-4E07-BDE1-08F9C4E98B5F}" type="sibTrans" cxnId="{4B5632EA-097E-4792-8725-A7EDE0AB688F}">
      <dgm:prSet/>
      <dgm:spPr/>
      <dgm:t>
        <a:bodyPr/>
        <a:lstStyle/>
        <a:p>
          <a:endParaRPr lang="es-AR"/>
        </a:p>
      </dgm:t>
    </dgm:pt>
    <dgm:pt modelId="{B67E3C18-9022-4C5D-8A1E-6904DE92434B}" type="pres">
      <dgm:prSet presAssocID="{715052C9-2E0B-4EDD-8044-94DDF2431D85}" presName="diagram" presStyleCnt="0">
        <dgm:presLayoutVars>
          <dgm:dir/>
          <dgm:resizeHandles val="exact"/>
        </dgm:presLayoutVars>
      </dgm:prSet>
      <dgm:spPr/>
      <dgm:t>
        <a:bodyPr/>
        <a:lstStyle/>
        <a:p>
          <a:endParaRPr lang="es-AR"/>
        </a:p>
      </dgm:t>
    </dgm:pt>
    <dgm:pt modelId="{7CDFF981-769A-492A-ACA0-8CE9B8616C0A}" type="pres">
      <dgm:prSet presAssocID="{761A2ED1-B084-4C91-A022-5BE7A9E276D6}" presName="node" presStyleLbl="node1" presStyleIdx="0" presStyleCnt="5">
        <dgm:presLayoutVars>
          <dgm:bulletEnabled val="1"/>
        </dgm:presLayoutVars>
      </dgm:prSet>
      <dgm:spPr/>
      <dgm:t>
        <a:bodyPr/>
        <a:lstStyle/>
        <a:p>
          <a:endParaRPr lang="es-AR"/>
        </a:p>
      </dgm:t>
    </dgm:pt>
    <dgm:pt modelId="{1EB628D0-5FFA-46E0-B48A-065A809317B0}" type="pres">
      <dgm:prSet presAssocID="{E422F3D0-FC7D-4FD9-958A-136722284CC9}" presName="sibTrans" presStyleCnt="0"/>
      <dgm:spPr/>
    </dgm:pt>
    <dgm:pt modelId="{D17D9B39-AB83-4479-BCCE-08D3D8EBA76F}" type="pres">
      <dgm:prSet presAssocID="{8E4F3BC6-4F31-4551-AEC3-24E3FBCD26D4}" presName="node" presStyleLbl="node1" presStyleIdx="1" presStyleCnt="5">
        <dgm:presLayoutVars>
          <dgm:bulletEnabled val="1"/>
        </dgm:presLayoutVars>
      </dgm:prSet>
      <dgm:spPr/>
      <dgm:t>
        <a:bodyPr/>
        <a:lstStyle/>
        <a:p>
          <a:endParaRPr lang="es-AR"/>
        </a:p>
      </dgm:t>
    </dgm:pt>
    <dgm:pt modelId="{70CA024F-7ED8-45DC-83F5-E550709DC4FD}" type="pres">
      <dgm:prSet presAssocID="{EC3439B9-15A2-40B5-856D-5876F5F96EB1}" presName="sibTrans" presStyleCnt="0"/>
      <dgm:spPr/>
    </dgm:pt>
    <dgm:pt modelId="{BEDA7DF3-1617-47B6-A127-474FC2D93501}" type="pres">
      <dgm:prSet presAssocID="{5E3A727C-10CC-4ABF-A243-760C7941DDFB}" presName="node" presStyleLbl="node1" presStyleIdx="2" presStyleCnt="5">
        <dgm:presLayoutVars>
          <dgm:bulletEnabled val="1"/>
        </dgm:presLayoutVars>
      </dgm:prSet>
      <dgm:spPr/>
      <dgm:t>
        <a:bodyPr/>
        <a:lstStyle/>
        <a:p>
          <a:endParaRPr lang="es-AR"/>
        </a:p>
      </dgm:t>
    </dgm:pt>
    <dgm:pt modelId="{02F01CB4-DF61-4D51-B9EE-0BC9F99344B0}" type="pres">
      <dgm:prSet presAssocID="{38A72BF5-EA10-49D6-A045-473BC5F131F2}" presName="sibTrans" presStyleCnt="0"/>
      <dgm:spPr/>
    </dgm:pt>
    <dgm:pt modelId="{10F73333-DE1D-4412-84DC-A83A29C43194}" type="pres">
      <dgm:prSet presAssocID="{3E75414E-53EB-41BB-B90F-97A198BF21CE}" presName="node" presStyleLbl="node1" presStyleIdx="3" presStyleCnt="5">
        <dgm:presLayoutVars>
          <dgm:bulletEnabled val="1"/>
        </dgm:presLayoutVars>
      </dgm:prSet>
      <dgm:spPr/>
      <dgm:t>
        <a:bodyPr/>
        <a:lstStyle/>
        <a:p>
          <a:endParaRPr lang="es-AR"/>
        </a:p>
      </dgm:t>
    </dgm:pt>
    <dgm:pt modelId="{269C7EBD-AD13-4F4E-9591-3CD35D17B7E8}" type="pres">
      <dgm:prSet presAssocID="{10D170B3-82EC-433B-9BBE-1D43F53C4747}" presName="sibTrans" presStyleCnt="0"/>
      <dgm:spPr/>
    </dgm:pt>
    <dgm:pt modelId="{3ABDDF05-9694-4CB5-B7FE-9420EC0061D8}" type="pres">
      <dgm:prSet presAssocID="{062BB5BD-DDBE-4695-835B-821E8963DC4C}" presName="node" presStyleLbl="node1" presStyleIdx="4" presStyleCnt="5">
        <dgm:presLayoutVars>
          <dgm:bulletEnabled val="1"/>
        </dgm:presLayoutVars>
      </dgm:prSet>
      <dgm:spPr/>
      <dgm:t>
        <a:bodyPr/>
        <a:lstStyle/>
        <a:p>
          <a:endParaRPr lang="es-AR"/>
        </a:p>
      </dgm:t>
    </dgm:pt>
  </dgm:ptLst>
  <dgm:cxnLst>
    <dgm:cxn modelId="{15463819-276F-45B3-8D58-42F47F5E1629}" type="presOf" srcId="{8E4F3BC6-4F31-4551-AEC3-24E3FBCD26D4}" destId="{D17D9B39-AB83-4479-BCCE-08D3D8EBA76F}" srcOrd="0" destOrd="0" presId="urn:microsoft.com/office/officeart/2005/8/layout/default#1"/>
    <dgm:cxn modelId="{1C6329D9-F492-4170-AF49-547BFBFA9CD2}" srcId="{715052C9-2E0B-4EDD-8044-94DDF2431D85}" destId="{5E3A727C-10CC-4ABF-A243-760C7941DDFB}" srcOrd="2" destOrd="0" parTransId="{66A9E71B-DF73-45EA-A547-0788B34FF7B3}" sibTransId="{38A72BF5-EA10-49D6-A045-473BC5F131F2}"/>
    <dgm:cxn modelId="{76021B6F-02AD-4641-9501-B9B3B37FDB01}" type="presOf" srcId="{5E3A727C-10CC-4ABF-A243-760C7941DDFB}" destId="{BEDA7DF3-1617-47B6-A127-474FC2D93501}" srcOrd="0" destOrd="0" presId="urn:microsoft.com/office/officeart/2005/8/layout/default#1"/>
    <dgm:cxn modelId="{4B5632EA-097E-4792-8725-A7EDE0AB688F}" srcId="{715052C9-2E0B-4EDD-8044-94DDF2431D85}" destId="{062BB5BD-DDBE-4695-835B-821E8963DC4C}" srcOrd="4" destOrd="0" parTransId="{8D6EFC41-552D-4706-841A-6E1B6A6F6105}" sibTransId="{6FFFD501-199F-4E07-BDE1-08F9C4E98B5F}"/>
    <dgm:cxn modelId="{BE62A0F6-1630-42D9-A7C3-5EF1F49E63FA}" type="presOf" srcId="{761A2ED1-B084-4C91-A022-5BE7A9E276D6}" destId="{7CDFF981-769A-492A-ACA0-8CE9B8616C0A}" srcOrd="0" destOrd="0" presId="urn:microsoft.com/office/officeart/2005/8/layout/default#1"/>
    <dgm:cxn modelId="{A7556ECA-79FB-40C5-935A-1F5EB7DF6882}" type="presOf" srcId="{3E75414E-53EB-41BB-B90F-97A198BF21CE}" destId="{10F73333-DE1D-4412-84DC-A83A29C43194}" srcOrd="0" destOrd="0" presId="urn:microsoft.com/office/officeart/2005/8/layout/default#1"/>
    <dgm:cxn modelId="{663C12F7-E8BC-4EB5-9F0A-AC0514E1745A}" srcId="{715052C9-2E0B-4EDD-8044-94DDF2431D85}" destId="{761A2ED1-B084-4C91-A022-5BE7A9E276D6}" srcOrd="0" destOrd="0" parTransId="{E3268821-8D65-4F3A-847D-902322ABE683}" sibTransId="{E422F3D0-FC7D-4FD9-958A-136722284CC9}"/>
    <dgm:cxn modelId="{70925389-A473-4CD5-95F7-C00DDDACFD01}" srcId="{715052C9-2E0B-4EDD-8044-94DDF2431D85}" destId="{8E4F3BC6-4F31-4551-AEC3-24E3FBCD26D4}" srcOrd="1" destOrd="0" parTransId="{A3925734-7150-416B-81D9-6099C454FB1D}" sibTransId="{EC3439B9-15A2-40B5-856D-5876F5F96EB1}"/>
    <dgm:cxn modelId="{68A68C71-8465-4729-903E-99914DBD01CC}" srcId="{715052C9-2E0B-4EDD-8044-94DDF2431D85}" destId="{3E75414E-53EB-41BB-B90F-97A198BF21CE}" srcOrd="3" destOrd="0" parTransId="{DF6A7BA2-5A5C-4553-BB3C-0CA74686D893}" sibTransId="{10D170B3-82EC-433B-9BBE-1D43F53C4747}"/>
    <dgm:cxn modelId="{5FC407D8-1A15-46CF-9234-F82423D45FB3}" type="presOf" srcId="{062BB5BD-DDBE-4695-835B-821E8963DC4C}" destId="{3ABDDF05-9694-4CB5-B7FE-9420EC0061D8}" srcOrd="0" destOrd="0" presId="urn:microsoft.com/office/officeart/2005/8/layout/default#1"/>
    <dgm:cxn modelId="{A85F2DE2-3CEE-4ECC-856B-EDF50D6E4E30}" type="presOf" srcId="{715052C9-2E0B-4EDD-8044-94DDF2431D85}" destId="{B67E3C18-9022-4C5D-8A1E-6904DE92434B}" srcOrd="0" destOrd="0" presId="urn:microsoft.com/office/officeart/2005/8/layout/default#1"/>
    <dgm:cxn modelId="{CFBA7C42-3457-4922-B1E3-2DD5F50F4C9C}" type="presParOf" srcId="{B67E3C18-9022-4C5D-8A1E-6904DE92434B}" destId="{7CDFF981-769A-492A-ACA0-8CE9B8616C0A}" srcOrd="0" destOrd="0" presId="urn:microsoft.com/office/officeart/2005/8/layout/default#1"/>
    <dgm:cxn modelId="{BA74008F-F5D2-4373-B724-6748049148B6}" type="presParOf" srcId="{B67E3C18-9022-4C5D-8A1E-6904DE92434B}" destId="{1EB628D0-5FFA-46E0-B48A-065A809317B0}" srcOrd="1" destOrd="0" presId="urn:microsoft.com/office/officeart/2005/8/layout/default#1"/>
    <dgm:cxn modelId="{81F516E4-4C85-4614-9B53-C08296D825A8}" type="presParOf" srcId="{B67E3C18-9022-4C5D-8A1E-6904DE92434B}" destId="{D17D9B39-AB83-4479-BCCE-08D3D8EBA76F}" srcOrd="2" destOrd="0" presId="urn:microsoft.com/office/officeart/2005/8/layout/default#1"/>
    <dgm:cxn modelId="{3B2B7E1C-010E-4698-A018-4AE05CFD6E2C}" type="presParOf" srcId="{B67E3C18-9022-4C5D-8A1E-6904DE92434B}" destId="{70CA024F-7ED8-45DC-83F5-E550709DC4FD}" srcOrd="3" destOrd="0" presId="urn:microsoft.com/office/officeart/2005/8/layout/default#1"/>
    <dgm:cxn modelId="{6954B7E4-320D-4494-BBBF-09C51B2ED939}" type="presParOf" srcId="{B67E3C18-9022-4C5D-8A1E-6904DE92434B}" destId="{BEDA7DF3-1617-47B6-A127-474FC2D93501}" srcOrd="4" destOrd="0" presId="urn:microsoft.com/office/officeart/2005/8/layout/default#1"/>
    <dgm:cxn modelId="{2D0D3DFC-87EF-4716-A66E-76C172BBEF36}" type="presParOf" srcId="{B67E3C18-9022-4C5D-8A1E-6904DE92434B}" destId="{02F01CB4-DF61-4D51-B9EE-0BC9F99344B0}" srcOrd="5" destOrd="0" presId="urn:microsoft.com/office/officeart/2005/8/layout/default#1"/>
    <dgm:cxn modelId="{4895C03E-CC9B-4C5C-91FA-019A203BC07C}" type="presParOf" srcId="{B67E3C18-9022-4C5D-8A1E-6904DE92434B}" destId="{10F73333-DE1D-4412-84DC-A83A29C43194}" srcOrd="6" destOrd="0" presId="urn:microsoft.com/office/officeart/2005/8/layout/default#1"/>
    <dgm:cxn modelId="{9BE00DDD-94F2-4161-ABB1-E391076B4DAF}" type="presParOf" srcId="{B67E3C18-9022-4C5D-8A1E-6904DE92434B}" destId="{269C7EBD-AD13-4F4E-9591-3CD35D17B7E8}" srcOrd="7" destOrd="0" presId="urn:microsoft.com/office/officeart/2005/8/layout/default#1"/>
    <dgm:cxn modelId="{9612B268-9118-4E98-9B07-E29BFEFEA5BE}" type="presParOf" srcId="{B67E3C18-9022-4C5D-8A1E-6904DE92434B}" destId="{3ABDDF05-9694-4CB5-B7FE-9420EC0061D8}"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9D01ED-8C81-4D2E-8CF1-A01763A99386}"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s-AR"/>
        </a:p>
      </dgm:t>
    </dgm:pt>
    <dgm:pt modelId="{718A6B3E-C43F-4726-A308-7E912C88A85B}">
      <dgm:prSet phldrT="[Texto]"/>
      <dgm:spPr/>
      <dgm:t>
        <a:bodyPr/>
        <a:lstStyle/>
        <a:p>
          <a:r>
            <a:rPr lang="es-AR" b="1" dirty="0" smtClean="0">
              <a:solidFill>
                <a:schemeClr val="bg1"/>
              </a:solidFill>
            </a:rPr>
            <a:t>Falibilidad</a:t>
          </a:r>
          <a:endParaRPr lang="es-AR" b="1" dirty="0">
            <a:solidFill>
              <a:schemeClr val="bg1"/>
            </a:solidFill>
          </a:endParaRPr>
        </a:p>
      </dgm:t>
    </dgm:pt>
    <dgm:pt modelId="{9BBDC877-2D90-4B02-B5EC-6870BF365EE8}" type="parTrans" cxnId="{BF75B57E-E4EE-4D8C-B38F-F29EC19D2B7B}">
      <dgm:prSet/>
      <dgm:spPr/>
      <dgm:t>
        <a:bodyPr/>
        <a:lstStyle/>
        <a:p>
          <a:endParaRPr lang="es-AR"/>
        </a:p>
      </dgm:t>
    </dgm:pt>
    <dgm:pt modelId="{26B00145-652A-4F1E-948F-03E3C61FAA04}" type="sibTrans" cxnId="{BF75B57E-E4EE-4D8C-B38F-F29EC19D2B7B}">
      <dgm:prSet/>
      <dgm:spPr/>
      <dgm:t>
        <a:bodyPr/>
        <a:lstStyle/>
        <a:p>
          <a:endParaRPr lang="es-AR"/>
        </a:p>
      </dgm:t>
    </dgm:pt>
    <dgm:pt modelId="{9E6F8C5C-CC68-43BE-895A-CE9A1D355BA2}">
      <dgm:prSet phldrT="[Texto]"/>
      <dgm:spPr/>
      <dgm:t>
        <a:bodyPr/>
        <a:lstStyle/>
        <a:p>
          <a:r>
            <a:rPr lang="es-AR" b="1" dirty="0" smtClean="0">
              <a:solidFill>
                <a:schemeClr val="bg1"/>
              </a:solidFill>
            </a:rPr>
            <a:t>Afectividad</a:t>
          </a:r>
          <a:endParaRPr lang="es-AR" b="1" dirty="0">
            <a:solidFill>
              <a:schemeClr val="bg1"/>
            </a:solidFill>
          </a:endParaRPr>
        </a:p>
      </dgm:t>
    </dgm:pt>
    <dgm:pt modelId="{AFBA081D-158F-49FF-9C0F-7D986475E1CC}" type="parTrans" cxnId="{47025804-7345-4CEB-831D-5A05BBD8D576}">
      <dgm:prSet/>
      <dgm:spPr/>
      <dgm:t>
        <a:bodyPr/>
        <a:lstStyle/>
        <a:p>
          <a:endParaRPr lang="es-AR"/>
        </a:p>
      </dgm:t>
    </dgm:pt>
    <dgm:pt modelId="{98ED1A31-E500-4504-A0FC-B34E5B9D2BC7}" type="sibTrans" cxnId="{47025804-7345-4CEB-831D-5A05BBD8D576}">
      <dgm:prSet/>
      <dgm:spPr/>
      <dgm:t>
        <a:bodyPr/>
        <a:lstStyle/>
        <a:p>
          <a:endParaRPr lang="es-AR"/>
        </a:p>
      </dgm:t>
    </dgm:pt>
    <dgm:pt modelId="{C89F8AF9-FA1E-46A9-B463-9FE5BDA7D22D}">
      <dgm:prSet phldrT="[Texto]"/>
      <dgm:spPr/>
      <dgm:t>
        <a:bodyPr/>
        <a:lstStyle/>
        <a:p>
          <a:r>
            <a:rPr lang="es-AR" b="1" dirty="0" err="1" smtClean="0">
              <a:solidFill>
                <a:schemeClr val="bg1"/>
              </a:solidFill>
            </a:rPr>
            <a:t>Intuitividad</a:t>
          </a:r>
          <a:endParaRPr lang="es-AR" b="1" dirty="0">
            <a:solidFill>
              <a:schemeClr val="bg1"/>
            </a:solidFill>
          </a:endParaRPr>
        </a:p>
      </dgm:t>
    </dgm:pt>
    <dgm:pt modelId="{8FAE5482-80B7-49CE-801C-A85CC4BEB928}" type="parTrans" cxnId="{70169576-2BB6-4249-93BF-706FECFB10C2}">
      <dgm:prSet/>
      <dgm:spPr/>
      <dgm:t>
        <a:bodyPr/>
        <a:lstStyle/>
        <a:p>
          <a:endParaRPr lang="es-AR"/>
        </a:p>
      </dgm:t>
    </dgm:pt>
    <dgm:pt modelId="{5A3D60A9-DE3B-4E37-B98D-323B845DD010}" type="sibTrans" cxnId="{70169576-2BB6-4249-93BF-706FECFB10C2}">
      <dgm:prSet/>
      <dgm:spPr/>
      <dgm:t>
        <a:bodyPr/>
        <a:lstStyle/>
        <a:p>
          <a:endParaRPr lang="es-AR"/>
        </a:p>
      </dgm:t>
    </dgm:pt>
    <dgm:pt modelId="{DEA32067-36B2-46DC-8595-0034C1763F6C}">
      <dgm:prSet phldrT="[Texto]"/>
      <dgm:spPr/>
      <dgm:t>
        <a:bodyPr/>
        <a:lstStyle/>
        <a:p>
          <a:r>
            <a:rPr lang="es-AR" b="1" dirty="0" smtClean="0">
              <a:solidFill>
                <a:schemeClr val="bg1"/>
              </a:solidFill>
            </a:rPr>
            <a:t>Comunicatividad</a:t>
          </a:r>
          <a:endParaRPr lang="es-AR" b="1" dirty="0">
            <a:solidFill>
              <a:schemeClr val="bg1"/>
            </a:solidFill>
          </a:endParaRPr>
        </a:p>
      </dgm:t>
    </dgm:pt>
    <dgm:pt modelId="{722A874B-2164-41EC-B21E-2876EBA16867}" type="parTrans" cxnId="{8E65F4FD-2D03-477C-A4C1-F30A3DB21F8A}">
      <dgm:prSet/>
      <dgm:spPr/>
      <dgm:t>
        <a:bodyPr/>
        <a:lstStyle/>
        <a:p>
          <a:endParaRPr lang="es-AR"/>
        </a:p>
      </dgm:t>
    </dgm:pt>
    <dgm:pt modelId="{0F278D99-55ED-4286-951F-7A26560E3660}" type="sibTrans" cxnId="{8E65F4FD-2D03-477C-A4C1-F30A3DB21F8A}">
      <dgm:prSet/>
      <dgm:spPr/>
      <dgm:t>
        <a:bodyPr/>
        <a:lstStyle/>
        <a:p>
          <a:endParaRPr lang="es-AR"/>
        </a:p>
      </dgm:t>
    </dgm:pt>
    <dgm:pt modelId="{3676AD8A-3879-45CB-8B33-DA8D8834CED3}" type="pres">
      <dgm:prSet presAssocID="{9D9D01ED-8C81-4D2E-8CF1-A01763A99386}" presName="diagram" presStyleCnt="0">
        <dgm:presLayoutVars>
          <dgm:dir/>
          <dgm:resizeHandles val="exact"/>
        </dgm:presLayoutVars>
      </dgm:prSet>
      <dgm:spPr/>
      <dgm:t>
        <a:bodyPr/>
        <a:lstStyle/>
        <a:p>
          <a:endParaRPr lang="es-AR"/>
        </a:p>
      </dgm:t>
    </dgm:pt>
    <dgm:pt modelId="{A0175FA4-E7B9-44F9-B654-E3371FDB2AD2}" type="pres">
      <dgm:prSet presAssocID="{718A6B3E-C43F-4726-A308-7E912C88A85B}" presName="node" presStyleLbl="node1" presStyleIdx="0" presStyleCnt="4" custLinFactNeighborX="225" custLinFactNeighborY="1377">
        <dgm:presLayoutVars>
          <dgm:bulletEnabled val="1"/>
        </dgm:presLayoutVars>
      </dgm:prSet>
      <dgm:spPr/>
      <dgm:t>
        <a:bodyPr/>
        <a:lstStyle/>
        <a:p>
          <a:endParaRPr lang="es-AR"/>
        </a:p>
      </dgm:t>
    </dgm:pt>
    <dgm:pt modelId="{24E7EBF1-1EBD-419F-9916-644D3F80C565}" type="pres">
      <dgm:prSet presAssocID="{26B00145-652A-4F1E-948F-03E3C61FAA04}" presName="sibTrans" presStyleCnt="0"/>
      <dgm:spPr/>
    </dgm:pt>
    <dgm:pt modelId="{D7058E8E-7AF4-4888-B82F-224CFF713338}" type="pres">
      <dgm:prSet presAssocID="{9E6F8C5C-CC68-43BE-895A-CE9A1D355BA2}" presName="node" presStyleLbl="node1" presStyleIdx="1" presStyleCnt="4">
        <dgm:presLayoutVars>
          <dgm:bulletEnabled val="1"/>
        </dgm:presLayoutVars>
      </dgm:prSet>
      <dgm:spPr/>
      <dgm:t>
        <a:bodyPr/>
        <a:lstStyle/>
        <a:p>
          <a:endParaRPr lang="es-AR"/>
        </a:p>
      </dgm:t>
    </dgm:pt>
    <dgm:pt modelId="{24F906DD-2F61-43BC-BC52-6F4541414E93}" type="pres">
      <dgm:prSet presAssocID="{98ED1A31-E500-4504-A0FC-B34E5B9D2BC7}" presName="sibTrans" presStyleCnt="0"/>
      <dgm:spPr/>
    </dgm:pt>
    <dgm:pt modelId="{886C6E58-C969-48BC-B43C-0043F83A4F95}" type="pres">
      <dgm:prSet presAssocID="{C89F8AF9-FA1E-46A9-B463-9FE5BDA7D22D}" presName="node" presStyleLbl="node1" presStyleIdx="2" presStyleCnt="4">
        <dgm:presLayoutVars>
          <dgm:bulletEnabled val="1"/>
        </dgm:presLayoutVars>
      </dgm:prSet>
      <dgm:spPr/>
      <dgm:t>
        <a:bodyPr/>
        <a:lstStyle/>
        <a:p>
          <a:endParaRPr lang="es-AR"/>
        </a:p>
      </dgm:t>
    </dgm:pt>
    <dgm:pt modelId="{0EB055CB-F1E1-425D-8BEA-4DF2A33CC030}" type="pres">
      <dgm:prSet presAssocID="{5A3D60A9-DE3B-4E37-B98D-323B845DD010}" presName="sibTrans" presStyleCnt="0"/>
      <dgm:spPr/>
    </dgm:pt>
    <dgm:pt modelId="{8FD1F834-703C-4ACB-8A5A-248DD8A02699}" type="pres">
      <dgm:prSet presAssocID="{DEA32067-36B2-46DC-8595-0034C1763F6C}" presName="node" presStyleLbl="node1" presStyleIdx="3" presStyleCnt="4">
        <dgm:presLayoutVars>
          <dgm:bulletEnabled val="1"/>
        </dgm:presLayoutVars>
      </dgm:prSet>
      <dgm:spPr/>
      <dgm:t>
        <a:bodyPr/>
        <a:lstStyle/>
        <a:p>
          <a:endParaRPr lang="es-AR"/>
        </a:p>
      </dgm:t>
    </dgm:pt>
  </dgm:ptLst>
  <dgm:cxnLst>
    <dgm:cxn modelId="{7B9872B3-73D8-40E2-A025-BDBBD6B0984A}" type="presOf" srcId="{9E6F8C5C-CC68-43BE-895A-CE9A1D355BA2}" destId="{D7058E8E-7AF4-4888-B82F-224CFF713338}" srcOrd="0" destOrd="0" presId="urn:microsoft.com/office/officeart/2005/8/layout/default#2"/>
    <dgm:cxn modelId="{582FE56B-7E11-480C-B315-0FB189B4BE18}" type="presOf" srcId="{9D9D01ED-8C81-4D2E-8CF1-A01763A99386}" destId="{3676AD8A-3879-45CB-8B33-DA8D8834CED3}" srcOrd="0" destOrd="0" presId="urn:microsoft.com/office/officeart/2005/8/layout/default#2"/>
    <dgm:cxn modelId="{33B48F52-56BF-4ADA-B8FB-FC863680846C}" type="presOf" srcId="{718A6B3E-C43F-4726-A308-7E912C88A85B}" destId="{A0175FA4-E7B9-44F9-B654-E3371FDB2AD2}" srcOrd="0" destOrd="0" presId="urn:microsoft.com/office/officeart/2005/8/layout/default#2"/>
    <dgm:cxn modelId="{82640585-7CDF-4751-B2C7-7A955456162A}" type="presOf" srcId="{DEA32067-36B2-46DC-8595-0034C1763F6C}" destId="{8FD1F834-703C-4ACB-8A5A-248DD8A02699}" srcOrd="0" destOrd="0" presId="urn:microsoft.com/office/officeart/2005/8/layout/default#2"/>
    <dgm:cxn modelId="{70169576-2BB6-4249-93BF-706FECFB10C2}" srcId="{9D9D01ED-8C81-4D2E-8CF1-A01763A99386}" destId="{C89F8AF9-FA1E-46A9-B463-9FE5BDA7D22D}" srcOrd="2" destOrd="0" parTransId="{8FAE5482-80B7-49CE-801C-A85CC4BEB928}" sibTransId="{5A3D60A9-DE3B-4E37-B98D-323B845DD010}"/>
    <dgm:cxn modelId="{47025804-7345-4CEB-831D-5A05BBD8D576}" srcId="{9D9D01ED-8C81-4D2E-8CF1-A01763A99386}" destId="{9E6F8C5C-CC68-43BE-895A-CE9A1D355BA2}" srcOrd="1" destOrd="0" parTransId="{AFBA081D-158F-49FF-9C0F-7D986475E1CC}" sibTransId="{98ED1A31-E500-4504-A0FC-B34E5B9D2BC7}"/>
    <dgm:cxn modelId="{8E65F4FD-2D03-477C-A4C1-F30A3DB21F8A}" srcId="{9D9D01ED-8C81-4D2E-8CF1-A01763A99386}" destId="{DEA32067-36B2-46DC-8595-0034C1763F6C}" srcOrd="3" destOrd="0" parTransId="{722A874B-2164-41EC-B21E-2876EBA16867}" sibTransId="{0F278D99-55ED-4286-951F-7A26560E3660}"/>
    <dgm:cxn modelId="{BF75B57E-E4EE-4D8C-B38F-F29EC19D2B7B}" srcId="{9D9D01ED-8C81-4D2E-8CF1-A01763A99386}" destId="{718A6B3E-C43F-4726-A308-7E912C88A85B}" srcOrd="0" destOrd="0" parTransId="{9BBDC877-2D90-4B02-B5EC-6870BF365EE8}" sibTransId="{26B00145-652A-4F1E-948F-03E3C61FAA04}"/>
    <dgm:cxn modelId="{664F4B9B-CFB8-4727-BAC2-EEC5FD66FA1D}" type="presOf" srcId="{C89F8AF9-FA1E-46A9-B463-9FE5BDA7D22D}" destId="{886C6E58-C969-48BC-B43C-0043F83A4F95}" srcOrd="0" destOrd="0" presId="urn:microsoft.com/office/officeart/2005/8/layout/default#2"/>
    <dgm:cxn modelId="{6A4ACFCD-0269-4004-A12F-27519DD11F14}" type="presParOf" srcId="{3676AD8A-3879-45CB-8B33-DA8D8834CED3}" destId="{A0175FA4-E7B9-44F9-B654-E3371FDB2AD2}" srcOrd="0" destOrd="0" presId="urn:microsoft.com/office/officeart/2005/8/layout/default#2"/>
    <dgm:cxn modelId="{859A82B5-966E-4608-9894-1ED76C366F3D}" type="presParOf" srcId="{3676AD8A-3879-45CB-8B33-DA8D8834CED3}" destId="{24E7EBF1-1EBD-419F-9916-644D3F80C565}" srcOrd="1" destOrd="0" presId="urn:microsoft.com/office/officeart/2005/8/layout/default#2"/>
    <dgm:cxn modelId="{BA89BE2B-57F9-4693-87E0-80EAA5ABFCA6}" type="presParOf" srcId="{3676AD8A-3879-45CB-8B33-DA8D8834CED3}" destId="{D7058E8E-7AF4-4888-B82F-224CFF713338}" srcOrd="2" destOrd="0" presId="urn:microsoft.com/office/officeart/2005/8/layout/default#2"/>
    <dgm:cxn modelId="{1201EE83-C5CD-4025-938A-DB783DB14610}" type="presParOf" srcId="{3676AD8A-3879-45CB-8B33-DA8D8834CED3}" destId="{24F906DD-2F61-43BC-BC52-6F4541414E93}" srcOrd="3" destOrd="0" presId="urn:microsoft.com/office/officeart/2005/8/layout/default#2"/>
    <dgm:cxn modelId="{A5FC716B-86FA-4208-86BC-F14C1B00BF02}" type="presParOf" srcId="{3676AD8A-3879-45CB-8B33-DA8D8834CED3}" destId="{886C6E58-C969-48BC-B43C-0043F83A4F95}" srcOrd="4" destOrd="0" presId="urn:microsoft.com/office/officeart/2005/8/layout/default#2"/>
    <dgm:cxn modelId="{F4053A48-22BD-4C6D-B47C-FC7BA6D84315}" type="presParOf" srcId="{3676AD8A-3879-45CB-8B33-DA8D8834CED3}" destId="{0EB055CB-F1E1-425D-8BEA-4DF2A33CC030}" srcOrd="5" destOrd="0" presId="urn:microsoft.com/office/officeart/2005/8/layout/default#2"/>
    <dgm:cxn modelId="{F024E0EE-1374-4ABA-A8CF-4F72F38DC128}" type="presParOf" srcId="{3676AD8A-3879-45CB-8B33-DA8D8834CED3}" destId="{8FD1F834-703C-4ACB-8A5A-248DD8A02699}" srcOrd="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9D01ED-8C81-4D2E-8CF1-A01763A99386}"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s-AR"/>
        </a:p>
      </dgm:t>
    </dgm:pt>
    <dgm:pt modelId="{718A6B3E-C43F-4726-A308-7E912C88A85B}">
      <dgm:prSet phldrT="[Texto]"/>
      <dgm:spPr>
        <a:solidFill>
          <a:schemeClr val="bg2">
            <a:lumMod val="10000"/>
            <a:lumOff val="90000"/>
          </a:schemeClr>
        </a:solidFill>
      </dgm:spPr>
      <dgm:t>
        <a:bodyPr/>
        <a:lstStyle/>
        <a:p>
          <a:r>
            <a:rPr lang="es-AR" b="1" dirty="0" smtClean="0">
              <a:solidFill>
                <a:schemeClr val="bg1"/>
              </a:solidFill>
            </a:rPr>
            <a:t>Orden </a:t>
          </a:r>
        </a:p>
        <a:p>
          <a:r>
            <a:rPr lang="es-AR" b="1" dirty="0" smtClean="0">
              <a:solidFill>
                <a:schemeClr val="bg1"/>
              </a:solidFill>
            </a:rPr>
            <a:t>Regularidad </a:t>
          </a:r>
        </a:p>
        <a:p>
          <a:r>
            <a:rPr lang="es-AR" b="1" dirty="0" smtClean="0">
              <a:solidFill>
                <a:schemeClr val="bg1"/>
              </a:solidFill>
            </a:rPr>
            <a:t> Rigor </a:t>
          </a:r>
        </a:p>
        <a:p>
          <a:r>
            <a:rPr lang="es-AR" b="1" dirty="0" smtClean="0">
              <a:solidFill>
                <a:schemeClr val="bg1"/>
              </a:solidFill>
            </a:rPr>
            <a:t>Organización</a:t>
          </a:r>
          <a:endParaRPr lang="es-AR" b="1" dirty="0">
            <a:solidFill>
              <a:schemeClr val="bg1"/>
            </a:solidFill>
          </a:endParaRPr>
        </a:p>
      </dgm:t>
    </dgm:pt>
    <dgm:pt modelId="{9BBDC877-2D90-4B02-B5EC-6870BF365EE8}" type="parTrans" cxnId="{BF75B57E-E4EE-4D8C-B38F-F29EC19D2B7B}">
      <dgm:prSet/>
      <dgm:spPr/>
      <dgm:t>
        <a:bodyPr/>
        <a:lstStyle/>
        <a:p>
          <a:endParaRPr lang="es-AR"/>
        </a:p>
      </dgm:t>
    </dgm:pt>
    <dgm:pt modelId="{26B00145-652A-4F1E-948F-03E3C61FAA04}" type="sibTrans" cxnId="{BF75B57E-E4EE-4D8C-B38F-F29EC19D2B7B}">
      <dgm:prSet/>
      <dgm:spPr/>
      <dgm:t>
        <a:bodyPr/>
        <a:lstStyle/>
        <a:p>
          <a:endParaRPr lang="es-AR"/>
        </a:p>
      </dgm:t>
    </dgm:pt>
    <dgm:pt modelId="{9E6F8C5C-CC68-43BE-895A-CE9A1D355BA2}">
      <dgm:prSet phldrT="[Texto]"/>
      <dgm:spPr>
        <a:solidFill>
          <a:schemeClr val="accent2">
            <a:lumMod val="40000"/>
            <a:lumOff val="60000"/>
          </a:schemeClr>
        </a:solidFill>
      </dgm:spPr>
      <dgm:t>
        <a:bodyPr/>
        <a:lstStyle/>
        <a:p>
          <a:r>
            <a:rPr lang="es-AR" b="1" dirty="0" err="1" smtClean="0">
              <a:solidFill>
                <a:schemeClr val="bg1"/>
              </a:solidFill>
            </a:rPr>
            <a:t>Argumentatividad</a:t>
          </a:r>
          <a:endParaRPr lang="es-AR" b="1" dirty="0" smtClean="0">
            <a:solidFill>
              <a:schemeClr val="bg1"/>
            </a:solidFill>
          </a:endParaRPr>
        </a:p>
        <a:p>
          <a:r>
            <a:rPr lang="es-AR" b="1" dirty="0" smtClean="0">
              <a:solidFill>
                <a:schemeClr val="bg1"/>
              </a:solidFill>
            </a:rPr>
            <a:t> Evidencia </a:t>
          </a:r>
        </a:p>
        <a:p>
          <a:r>
            <a:rPr lang="es-AR" b="1" dirty="0" smtClean="0">
              <a:solidFill>
                <a:schemeClr val="bg1"/>
              </a:solidFill>
            </a:rPr>
            <a:t>Objetividad</a:t>
          </a:r>
          <a:endParaRPr lang="es-AR" b="1" dirty="0">
            <a:solidFill>
              <a:schemeClr val="bg1"/>
            </a:solidFill>
          </a:endParaRPr>
        </a:p>
      </dgm:t>
    </dgm:pt>
    <dgm:pt modelId="{AFBA081D-158F-49FF-9C0F-7D986475E1CC}" type="parTrans" cxnId="{47025804-7345-4CEB-831D-5A05BBD8D576}">
      <dgm:prSet/>
      <dgm:spPr/>
      <dgm:t>
        <a:bodyPr/>
        <a:lstStyle/>
        <a:p>
          <a:endParaRPr lang="es-AR"/>
        </a:p>
      </dgm:t>
    </dgm:pt>
    <dgm:pt modelId="{98ED1A31-E500-4504-A0FC-B34E5B9D2BC7}" type="sibTrans" cxnId="{47025804-7345-4CEB-831D-5A05BBD8D576}">
      <dgm:prSet/>
      <dgm:spPr/>
      <dgm:t>
        <a:bodyPr/>
        <a:lstStyle/>
        <a:p>
          <a:endParaRPr lang="es-AR"/>
        </a:p>
      </dgm:t>
    </dgm:pt>
    <dgm:pt modelId="{C89F8AF9-FA1E-46A9-B463-9FE5BDA7D22D}">
      <dgm:prSet phldrT="[Texto]"/>
      <dgm:spPr>
        <a:solidFill>
          <a:schemeClr val="accent2">
            <a:lumMod val="40000"/>
            <a:lumOff val="60000"/>
          </a:schemeClr>
        </a:solidFill>
      </dgm:spPr>
      <dgm:t>
        <a:bodyPr/>
        <a:lstStyle/>
        <a:p>
          <a:r>
            <a:rPr lang="es-AR" b="1" dirty="0" smtClean="0">
              <a:solidFill>
                <a:schemeClr val="bg1"/>
              </a:solidFill>
            </a:rPr>
            <a:t>Universalidad</a:t>
          </a:r>
        </a:p>
        <a:p>
          <a:r>
            <a:rPr lang="es-AR" b="1" dirty="0" smtClean="0">
              <a:solidFill>
                <a:schemeClr val="bg1"/>
              </a:solidFill>
            </a:rPr>
            <a:t>Simplicidad</a:t>
          </a:r>
          <a:endParaRPr lang="es-AR" b="1" dirty="0">
            <a:solidFill>
              <a:schemeClr val="bg1"/>
            </a:solidFill>
          </a:endParaRPr>
        </a:p>
      </dgm:t>
    </dgm:pt>
    <dgm:pt modelId="{8FAE5482-80B7-49CE-801C-A85CC4BEB928}" type="parTrans" cxnId="{70169576-2BB6-4249-93BF-706FECFB10C2}">
      <dgm:prSet/>
      <dgm:spPr/>
      <dgm:t>
        <a:bodyPr/>
        <a:lstStyle/>
        <a:p>
          <a:endParaRPr lang="es-AR"/>
        </a:p>
      </dgm:t>
    </dgm:pt>
    <dgm:pt modelId="{5A3D60A9-DE3B-4E37-B98D-323B845DD010}" type="sibTrans" cxnId="{70169576-2BB6-4249-93BF-706FECFB10C2}">
      <dgm:prSet/>
      <dgm:spPr/>
      <dgm:t>
        <a:bodyPr/>
        <a:lstStyle/>
        <a:p>
          <a:endParaRPr lang="es-AR"/>
        </a:p>
      </dgm:t>
    </dgm:pt>
    <dgm:pt modelId="{DEA32067-36B2-46DC-8595-0034C1763F6C}">
      <dgm:prSet phldrT="[Texto]"/>
      <dgm:spPr>
        <a:solidFill>
          <a:schemeClr val="accent1">
            <a:lumMod val="20000"/>
            <a:lumOff val="80000"/>
          </a:schemeClr>
        </a:solidFill>
      </dgm:spPr>
      <dgm:t>
        <a:bodyPr/>
        <a:lstStyle/>
        <a:p>
          <a:r>
            <a:rPr lang="es-AR" b="1" dirty="0" err="1" smtClean="0">
              <a:solidFill>
                <a:schemeClr val="bg1"/>
              </a:solidFill>
            </a:rPr>
            <a:t>Ampliabilidad</a:t>
          </a:r>
          <a:endParaRPr lang="es-AR" b="1" dirty="0">
            <a:solidFill>
              <a:schemeClr val="bg1"/>
            </a:solidFill>
          </a:endParaRPr>
        </a:p>
      </dgm:t>
    </dgm:pt>
    <dgm:pt modelId="{722A874B-2164-41EC-B21E-2876EBA16867}" type="parTrans" cxnId="{8E65F4FD-2D03-477C-A4C1-F30A3DB21F8A}">
      <dgm:prSet/>
      <dgm:spPr/>
      <dgm:t>
        <a:bodyPr/>
        <a:lstStyle/>
        <a:p>
          <a:endParaRPr lang="es-AR"/>
        </a:p>
      </dgm:t>
    </dgm:pt>
    <dgm:pt modelId="{0F278D99-55ED-4286-951F-7A26560E3660}" type="sibTrans" cxnId="{8E65F4FD-2D03-477C-A4C1-F30A3DB21F8A}">
      <dgm:prSet/>
      <dgm:spPr/>
      <dgm:t>
        <a:bodyPr/>
        <a:lstStyle/>
        <a:p>
          <a:endParaRPr lang="es-AR"/>
        </a:p>
      </dgm:t>
    </dgm:pt>
    <dgm:pt modelId="{3676AD8A-3879-45CB-8B33-DA8D8834CED3}" type="pres">
      <dgm:prSet presAssocID="{9D9D01ED-8C81-4D2E-8CF1-A01763A99386}" presName="diagram" presStyleCnt="0">
        <dgm:presLayoutVars>
          <dgm:dir/>
          <dgm:resizeHandles val="exact"/>
        </dgm:presLayoutVars>
      </dgm:prSet>
      <dgm:spPr/>
      <dgm:t>
        <a:bodyPr/>
        <a:lstStyle/>
        <a:p>
          <a:endParaRPr lang="es-AR"/>
        </a:p>
      </dgm:t>
    </dgm:pt>
    <dgm:pt modelId="{A0175FA4-E7B9-44F9-B654-E3371FDB2AD2}" type="pres">
      <dgm:prSet presAssocID="{718A6B3E-C43F-4726-A308-7E912C88A85B}" presName="node" presStyleLbl="node1" presStyleIdx="0" presStyleCnt="4">
        <dgm:presLayoutVars>
          <dgm:bulletEnabled val="1"/>
        </dgm:presLayoutVars>
      </dgm:prSet>
      <dgm:spPr/>
      <dgm:t>
        <a:bodyPr/>
        <a:lstStyle/>
        <a:p>
          <a:endParaRPr lang="es-AR"/>
        </a:p>
      </dgm:t>
    </dgm:pt>
    <dgm:pt modelId="{24E7EBF1-1EBD-419F-9916-644D3F80C565}" type="pres">
      <dgm:prSet presAssocID="{26B00145-652A-4F1E-948F-03E3C61FAA04}" presName="sibTrans" presStyleCnt="0"/>
      <dgm:spPr/>
    </dgm:pt>
    <dgm:pt modelId="{D7058E8E-7AF4-4888-B82F-224CFF713338}" type="pres">
      <dgm:prSet presAssocID="{9E6F8C5C-CC68-43BE-895A-CE9A1D355BA2}" presName="node" presStyleLbl="node1" presStyleIdx="1" presStyleCnt="4">
        <dgm:presLayoutVars>
          <dgm:bulletEnabled val="1"/>
        </dgm:presLayoutVars>
      </dgm:prSet>
      <dgm:spPr/>
      <dgm:t>
        <a:bodyPr/>
        <a:lstStyle/>
        <a:p>
          <a:endParaRPr lang="es-AR"/>
        </a:p>
      </dgm:t>
    </dgm:pt>
    <dgm:pt modelId="{24F906DD-2F61-43BC-BC52-6F4541414E93}" type="pres">
      <dgm:prSet presAssocID="{98ED1A31-E500-4504-A0FC-B34E5B9D2BC7}" presName="sibTrans" presStyleCnt="0"/>
      <dgm:spPr/>
    </dgm:pt>
    <dgm:pt modelId="{886C6E58-C969-48BC-B43C-0043F83A4F95}" type="pres">
      <dgm:prSet presAssocID="{C89F8AF9-FA1E-46A9-B463-9FE5BDA7D22D}" presName="node" presStyleLbl="node1" presStyleIdx="2" presStyleCnt="4">
        <dgm:presLayoutVars>
          <dgm:bulletEnabled val="1"/>
        </dgm:presLayoutVars>
      </dgm:prSet>
      <dgm:spPr/>
      <dgm:t>
        <a:bodyPr/>
        <a:lstStyle/>
        <a:p>
          <a:endParaRPr lang="es-AR"/>
        </a:p>
      </dgm:t>
    </dgm:pt>
    <dgm:pt modelId="{0EB055CB-F1E1-425D-8BEA-4DF2A33CC030}" type="pres">
      <dgm:prSet presAssocID="{5A3D60A9-DE3B-4E37-B98D-323B845DD010}" presName="sibTrans" presStyleCnt="0"/>
      <dgm:spPr/>
    </dgm:pt>
    <dgm:pt modelId="{8FD1F834-703C-4ACB-8A5A-248DD8A02699}" type="pres">
      <dgm:prSet presAssocID="{DEA32067-36B2-46DC-8595-0034C1763F6C}" presName="node" presStyleLbl="node1" presStyleIdx="3" presStyleCnt="4">
        <dgm:presLayoutVars>
          <dgm:bulletEnabled val="1"/>
        </dgm:presLayoutVars>
      </dgm:prSet>
      <dgm:spPr/>
      <dgm:t>
        <a:bodyPr/>
        <a:lstStyle/>
        <a:p>
          <a:endParaRPr lang="es-AR"/>
        </a:p>
      </dgm:t>
    </dgm:pt>
  </dgm:ptLst>
  <dgm:cxnLst>
    <dgm:cxn modelId="{9F44DEAF-16B2-4970-A3AF-DD63F4B54B32}" type="presOf" srcId="{718A6B3E-C43F-4726-A308-7E912C88A85B}" destId="{A0175FA4-E7B9-44F9-B654-E3371FDB2AD2}" srcOrd="0" destOrd="0" presId="urn:microsoft.com/office/officeart/2005/8/layout/default#3"/>
    <dgm:cxn modelId="{98F7CD86-1AED-4756-9A00-7A35D074BD81}" type="presOf" srcId="{C89F8AF9-FA1E-46A9-B463-9FE5BDA7D22D}" destId="{886C6E58-C969-48BC-B43C-0043F83A4F95}" srcOrd="0" destOrd="0" presId="urn:microsoft.com/office/officeart/2005/8/layout/default#3"/>
    <dgm:cxn modelId="{B39186B4-EAE2-46C3-85E2-6FEFA652039C}" type="presOf" srcId="{9D9D01ED-8C81-4D2E-8CF1-A01763A99386}" destId="{3676AD8A-3879-45CB-8B33-DA8D8834CED3}" srcOrd="0" destOrd="0" presId="urn:microsoft.com/office/officeart/2005/8/layout/default#3"/>
    <dgm:cxn modelId="{70169576-2BB6-4249-93BF-706FECFB10C2}" srcId="{9D9D01ED-8C81-4D2E-8CF1-A01763A99386}" destId="{C89F8AF9-FA1E-46A9-B463-9FE5BDA7D22D}" srcOrd="2" destOrd="0" parTransId="{8FAE5482-80B7-49CE-801C-A85CC4BEB928}" sibTransId="{5A3D60A9-DE3B-4E37-B98D-323B845DD010}"/>
    <dgm:cxn modelId="{47025804-7345-4CEB-831D-5A05BBD8D576}" srcId="{9D9D01ED-8C81-4D2E-8CF1-A01763A99386}" destId="{9E6F8C5C-CC68-43BE-895A-CE9A1D355BA2}" srcOrd="1" destOrd="0" parTransId="{AFBA081D-158F-49FF-9C0F-7D986475E1CC}" sibTransId="{98ED1A31-E500-4504-A0FC-B34E5B9D2BC7}"/>
    <dgm:cxn modelId="{8E65F4FD-2D03-477C-A4C1-F30A3DB21F8A}" srcId="{9D9D01ED-8C81-4D2E-8CF1-A01763A99386}" destId="{DEA32067-36B2-46DC-8595-0034C1763F6C}" srcOrd="3" destOrd="0" parTransId="{722A874B-2164-41EC-B21E-2876EBA16867}" sibTransId="{0F278D99-55ED-4286-951F-7A26560E3660}"/>
    <dgm:cxn modelId="{BF75B57E-E4EE-4D8C-B38F-F29EC19D2B7B}" srcId="{9D9D01ED-8C81-4D2E-8CF1-A01763A99386}" destId="{718A6B3E-C43F-4726-A308-7E912C88A85B}" srcOrd="0" destOrd="0" parTransId="{9BBDC877-2D90-4B02-B5EC-6870BF365EE8}" sibTransId="{26B00145-652A-4F1E-948F-03E3C61FAA04}"/>
    <dgm:cxn modelId="{593668E1-D26C-475F-9E86-E68CEF87DEC1}" type="presOf" srcId="{DEA32067-36B2-46DC-8595-0034C1763F6C}" destId="{8FD1F834-703C-4ACB-8A5A-248DD8A02699}" srcOrd="0" destOrd="0" presId="urn:microsoft.com/office/officeart/2005/8/layout/default#3"/>
    <dgm:cxn modelId="{03907C00-D4BF-407D-91B3-A647C9D74A3F}" type="presOf" srcId="{9E6F8C5C-CC68-43BE-895A-CE9A1D355BA2}" destId="{D7058E8E-7AF4-4888-B82F-224CFF713338}" srcOrd="0" destOrd="0" presId="urn:microsoft.com/office/officeart/2005/8/layout/default#3"/>
    <dgm:cxn modelId="{33C49896-CFFC-4F57-B388-38C4A9A369C6}" type="presParOf" srcId="{3676AD8A-3879-45CB-8B33-DA8D8834CED3}" destId="{A0175FA4-E7B9-44F9-B654-E3371FDB2AD2}" srcOrd="0" destOrd="0" presId="urn:microsoft.com/office/officeart/2005/8/layout/default#3"/>
    <dgm:cxn modelId="{8036E62F-1708-4DA9-92D2-A31324804CE2}" type="presParOf" srcId="{3676AD8A-3879-45CB-8B33-DA8D8834CED3}" destId="{24E7EBF1-1EBD-419F-9916-644D3F80C565}" srcOrd="1" destOrd="0" presId="urn:microsoft.com/office/officeart/2005/8/layout/default#3"/>
    <dgm:cxn modelId="{8D1517CA-0A7E-41D4-9506-7F3267DFF186}" type="presParOf" srcId="{3676AD8A-3879-45CB-8B33-DA8D8834CED3}" destId="{D7058E8E-7AF4-4888-B82F-224CFF713338}" srcOrd="2" destOrd="0" presId="urn:microsoft.com/office/officeart/2005/8/layout/default#3"/>
    <dgm:cxn modelId="{E1CD2BBF-7CC2-440E-A716-54E9B9209EE9}" type="presParOf" srcId="{3676AD8A-3879-45CB-8B33-DA8D8834CED3}" destId="{24F906DD-2F61-43BC-BC52-6F4541414E93}" srcOrd="3" destOrd="0" presId="urn:microsoft.com/office/officeart/2005/8/layout/default#3"/>
    <dgm:cxn modelId="{6220F12F-B6BA-4A38-809C-2A649653E0E4}" type="presParOf" srcId="{3676AD8A-3879-45CB-8B33-DA8D8834CED3}" destId="{886C6E58-C969-48BC-B43C-0043F83A4F95}" srcOrd="4" destOrd="0" presId="urn:microsoft.com/office/officeart/2005/8/layout/default#3"/>
    <dgm:cxn modelId="{52BD5C6F-4364-479C-9567-E4BDC6DD4243}" type="presParOf" srcId="{3676AD8A-3879-45CB-8B33-DA8D8834CED3}" destId="{0EB055CB-F1E1-425D-8BEA-4DF2A33CC030}" srcOrd="5" destOrd="0" presId="urn:microsoft.com/office/officeart/2005/8/layout/default#3"/>
    <dgm:cxn modelId="{DCAF0851-D9FE-4B07-BD38-543F9192BA37}" type="presParOf" srcId="{3676AD8A-3879-45CB-8B33-DA8D8834CED3}" destId="{8FD1F834-703C-4ACB-8A5A-248DD8A02699}" srcOrd="6"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8ADF6-F0B6-4305-ADCC-B4F2A0CB63EE}">
      <dsp:nvSpPr>
        <dsp:cNvPr id="0" name=""/>
        <dsp:cNvSpPr/>
      </dsp:nvSpPr>
      <dsp:spPr>
        <a:xfrm>
          <a:off x="1702532" y="0"/>
          <a:ext cx="4824536" cy="4824536"/>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643AD-5F08-4AD6-8FDC-1EE3E3D14751}">
      <dsp:nvSpPr>
        <dsp:cNvPr id="0" name=""/>
        <dsp:cNvSpPr/>
      </dsp:nvSpPr>
      <dsp:spPr>
        <a:xfrm>
          <a:off x="2160862" y="458330"/>
          <a:ext cx="1881569" cy="188156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s-AR" sz="2100" b="1" kern="1200" dirty="0" smtClean="0">
              <a:solidFill>
                <a:schemeClr val="bg1"/>
              </a:solidFill>
            </a:rPr>
            <a:t>Ídolos de la Tribu</a:t>
          </a:r>
        </a:p>
        <a:p>
          <a:pPr lvl="0" algn="ctr" defTabSz="933450" rtl="0">
            <a:lnSpc>
              <a:spcPct val="90000"/>
            </a:lnSpc>
            <a:spcBef>
              <a:spcPct val="0"/>
            </a:spcBef>
            <a:spcAft>
              <a:spcPct val="35000"/>
            </a:spcAft>
          </a:pPr>
          <a:r>
            <a:rPr lang="es-AR" sz="2100" b="1" kern="1200" dirty="0" smtClean="0">
              <a:solidFill>
                <a:schemeClr val="bg1"/>
              </a:solidFill>
            </a:rPr>
            <a:t>(</a:t>
          </a:r>
          <a:r>
            <a:rPr lang="es-AR" sz="2100" b="1" kern="1200" dirty="0" err="1" smtClean="0">
              <a:solidFill>
                <a:schemeClr val="bg1"/>
              </a:solidFill>
            </a:rPr>
            <a:t>Idola</a:t>
          </a:r>
          <a:r>
            <a:rPr lang="es-AR" sz="2100" b="1" kern="1200" dirty="0" smtClean="0">
              <a:solidFill>
                <a:schemeClr val="bg1"/>
              </a:solidFill>
            </a:rPr>
            <a:t> Tribu)</a:t>
          </a:r>
          <a:endParaRPr lang="es-AR" sz="2100" b="1" kern="1200" dirty="0">
            <a:solidFill>
              <a:schemeClr val="bg1"/>
            </a:solidFill>
          </a:endParaRPr>
        </a:p>
      </dsp:txBody>
      <dsp:txXfrm>
        <a:off x="2252713" y="550181"/>
        <a:ext cx="1697867" cy="1697867"/>
      </dsp:txXfrm>
    </dsp:sp>
    <dsp:sp modelId="{C1507150-26AB-46E7-89E0-7B819221897E}">
      <dsp:nvSpPr>
        <dsp:cNvPr id="0" name=""/>
        <dsp:cNvSpPr/>
      </dsp:nvSpPr>
      <dsp:spPr>
        <a:xfrm>
          <a:off x="4187168" y="458330"/>
          <a:ext cx="1881569" cy="188156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AR" sz="2100" b="1" kern="1200" dirty="0" smtClean="0">
              <a:solidFill>
                <a:schemeClr val="bg1"/>
              </a:solidFill>
            </a:rPr>
            <a:t>Ídolos de la Cueva o Caverna</a:t>
          </a:r>
        </a:p>
        <a:p>
          <a:pPr lvl="0" algn="ctr" defTabSz="933450">
            <a:lnSpc>
              <a:spcPct val="90000"/>
            </a:lnSpc>
            <a:spcBef>
              <a:spcPct val="0"/>
            </a:spcBef>
            <a:spcAft>
              <a:spcPct val="35000"/>
            </a:spcAft>
          </a:pPr>
          <a:r>
            <a:rPr lang="es-AR" sz="2100" b="1" kern="1200" dirty="0" smtClean="0">
              <a:solidFill>
                <a:schemeClr val="bg1"/>
              </a:solidFill>
            </a:rPr>
            <a:t>(</a:t>
          </a:r>
          <a:r>
            <a:rPr lang="es-AR" sz="2100" b="1" kern="1200" dirty="0" err="1" smtClean="0">
              <a:solidFill>
                <a:schemeClr val="bg1"/>
              </a:solidFill>
            </a:rPr>
            <a:t>Idola</a:t>
          </a:r>
          <a:r>
            <a:rPr lang="es-AR" sz="2100" b="1" kern="1200" dirty="0" smtClean="0">
              <a:solidFill>
                <a:schemeClr val="bg1"/>
              </a:solidFill>
            </a:rPr>
            <a:t> </a:t>
          </a:r>
          <a:r>
            <a:rPr lang="es-AR" sz="2100" b="1" kern="1200" dirty="0" err="1" smtClean="0">
              <a:solidFill>
                <a:schemeClr val="bg1"/>
              </a:solidFill>
            </a:rPr>
            <a:t>Specus</a:t>
          </a:r>
          <a:r>
            <a:rPr lang="es-AR" sz="2100" b="1" kern="1200" dirty="0" smtClean="0">
              <a:solidFill>
                <a:schemeClr val="bg1"/>
              </a:solidFill>
            </a:rPr>
            <a:t>)</a:t>
          </a:r>
          <a:endParaRPr lang="es-AR" sz="2100" b="1" kern="1200" dirty="0">
            <a:solidFill>
              <a:schemeClr val="bg1"/>
            </a:solidFill>
          </a:endParaRPr>
        </a:p>
      </dsp:txBody>
      <dsp:txXfrm>
        <a:off x="4279019" y="550181"/>
        <a:ext cx="1697867" cy="1697867"/>
      </dsp:txXfrm>
    </dsp:sp>
    <dsp:sp modelId="{7AC3D686-F1E7-47AF-9439-7BECEA2C9E76}">
      <dsp:nvSpPr>
        <dsp:cNvPr id="0" name=""/>
        <dsp:cNvSpPr/>
      </dsp:nvSpPr>
      <dsp:spPr>
        <a:xfrm>
          <a:off x="2160862" y="2484636"/>
          <a:ext cx="1881569" cy="188156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AR" sz="2100" b="1" kern="1200" dirty="0" smtClean="0">
              <a:solidFill>
                <a:schemeClr val="bg1"/>
              </a:solidFill>
            </a:rPr>
            <a:t>Ídolos de la Plaza </a:t>
          </a:r>
        </a:p>
        <a:p>
          <a:pPr lvl="0" algn="ctr" defTabSz="933450">
            <a:lnSpc>
              <a:spcPct val="90000"/>
            </a:lnSpc>
            <a:spcBef>
              <a:spcPct val="0"/>
            </a:spcBef>
            <a:spcAft>
              <a:spcPct val="35000"/>
            </a:spcAft>
          </a:pPr>
          <a:r>
            <a:rPr lang="es-AR" sz="2100" b="1" kern="1200" dirty="0" smtClean="0">
              <a:solidFill>
                <a:schemeClr val="bg1"/>
              </a:solidFill>
            </a:rPr>
            <a:t>(</a:t>
          </a:r>
          <a:r>
            <a:rPr lang="es-AR" sz="2100" b="1" kern="1200" dirty="0" err="1" smtClean="0">
              <a:solidFill>
                <a:schemeClr val="bg1"/>
              </a:solidFill>
            </a:rPr>
            <a:t>Idola</a:t>
          </a:r>
          <a:r>
            <a:rPr lang="es-AR" sz="2100" b="1" kern="1200" dirty="0" smtClean="0">
              <a:solidFill>
                <a:schemeClr val="bg1"/>
              </a:solidFill>
            </a:rPr>
            <a:t> </a:t>
          </a:r>
          <a:r>
            <a:rPr lang="es-AR" sz="2100" b="1" kern="1200" dirty="0" err="1" smtClean="0">
              <a:solidFill>
                <a:schemeClr val="bg1"/>
              </a:solidFill>
            </a:rPr>
            <a:t>Fori</a:t>
          </a:r>
          <a:r>
            <a:rPr lang="es-AR" sz="2100" b="1" kern="1200" dirty="0" smtClean="0">
              <a:solidFill>
                <a:schemeClr val="bg1"/>
              </a:solidFill>
            </a:rPr>
            <a:t>)</a:t>
          </a:r>
          <a:endParaRPr lang="es-AR" sz="2100" b="1" kern="1200" dirty="0">
            <a:solidFill>
              <a:schemeClr val="bg1"/>
            </a:solidFill>
          </a:endParaRPr>
        </a:p>
      </dsp:txBody>
      <dsp:txXfrm>
        <a:off x="2252713" y="2576487"/>
        <a:ext cx="1697867" cy="1697867"/>
      </dsp:txXfrm>
    </dsp:sp>
    <dsp:sp modelId="{538FD448-2022-4BF2-9D42-C4889231C023}">
      <dsp:nvSpPr>
        <dsp:cNvPr id="0" name=""/>
        <dsp:cNvSpPr/>
      </dsp:nvSpPr>
      <dsp:spPr>
        <a:xfrm>
          <a:off x="4187168" y="2484636"/>
          <a:ext cx="1881569" cy="188156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AR" sz="2100" b="1" kern="1200" dirty="0" smtClean="0">
              <a:solidFill>
                <a:schemeClr val="bg1"/>
              </a:solidFill>
            </a:rPr>
            <a:t>Ídolos del Teatro</a:t>
          </a:r>
        </a:p>
        <a:p>
          <a:pPr lvl="0" algn="ctr" defTabSz="933450">
            <a:lnSpc>
              <a:spcPct val="90000"/>
            </a:lnSpc>
            <a:spcBef>
              <a:spcPct val="0"/>
            </a:spcBef>
            <a:spcAft>
              <a:spcPct val="35000"/>
            </a:spcAft>
          </a:pPr>
          <a:r>
            <a:rPr lang="es-AR" sz="2100" b="1" kern="1200" dirty="0" smtClean="0">
              <a:solidFill>
                <a:schemeClr val="bg1"/>
              </a:solidFill>
            </a:rPr>
            <a:t>(</a:t>
          </a:r>
          <a:r>
            <a:rPr lang="es-AR" sz="2100" b="1" kern="1200" dirty="0" err="1" smtClean="0">
              <a:solidFill>
                <a:schemeClr val="bg1"/>
              </a:solidFill>
            </a:rPr>
            <a:t>Idola</a:t>
          </a:r>
          <a:r>
            <a:rPr lang="es-AR" sz="2100" b="1" kern="1200" dirty="0" smtClean="0">
              <a:solidFill>
                <a:schemeClr val="bg1"/>
              </a:solidFill>
            </a:rPr>
            <a:t> </a:t>
          </a:r>
          <a:r>
            <a:rPr lang="es-AR" sz="2100" b="1" kern="1200" dirty="0" err="1" smtClean="0">
              <a:solidFill>
                <a:schemeClr val="bg1"/>
              </a:solidFill>
            </a:rPr>
            <a:t>Theatri</a:t>
          </a:r>
          <a:r>
            <a:rPr lang="es-AR" sz="2100" b="1" kern="1200" dirty="0" smtClean="0">
              <a:solidFill>
                <a:schemeClr val="bg1"/>
              </a:solidFill>
            </a:rPr>
            <a:t>)</a:t>
          </a:r>
          <a:endParaRPr lang="es-AR" sz="2100" b="1" kern="1200" dirty="0">
            <a:solidFill>
              <a:schemeClr val="bg1"/>
            </a:solidFill>
          </a:endParaRPr>
        </a:p>
      </dsp:txBody>
      <dsp:txXfrm>
        <a:off x="4279019" y="2576487"/>
        <a:ext cx="1697867" cy="1697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FF981-769A-492A-ACA0-8CE9B8616C0A}">
      <dsp:nvSpPr>
        <dsp:cNvPr id="0" name=""/>
        <dsp:cNvSpPr/>
      </dsp:nvSpPr>
      <dsp:spPr>
        <a:xfrm>
          <a:off x="0" y="447675"/>
          <a:ext cx="2476500" cy="1485899"/>
        </a:xfrm>
        <a:prstGeom prst="rect">
          <a:avLst/>
        </a:prstGeom>
        <a:solidFill>
          <a:schemeClr val="tx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Orientar el autoconocimiento</a:t>
          </a:r>
          <a:endParaRPr lang="es-AR" sz="2500" b="1" kern="1200" dirty="0">
            <a:solidFill>
              <a:schemeClr val="bg1"/>
            </a:solidFill>
          </a:endParaRPr>
        </a:p>
      </dsp:txBody>
      <dsp:txXfrm>
        <a:off x="0" y="447675"/>
        <a:ext cx="2476500" cy="1485899"/>
      </dsp:txXfrm>
    </dsp:sp>
    <dsp:sp modelId="{D17D9B39-AB83-4479-BCCE-08D3D8EBA76F}">
      <dsp:nvSpPr>
        <dsp:cNvPr id="0" name=""/>
        <dsp:cNvSpPr/>
      </dsp:nvSpPr>
      <dsp:spPr>
        <a:xfrm>
          <a:off x="2724149" y="447675"/>
          <a:ext cx="2476500" cy="1485899"/>
        </a:xfrm>
        <a:prstGeom prst="rect">
          <a:avLst/>
        </a:prstGeom>
        <a:solidFill>
          <a:schemeClr val="tx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Orientar la vida moral</a:t>
          </a:r>
          <a:endParaRPr lang="es-AR" sz="2500" b="1" kern="1200" dirty="0">
            <a:solidFill>
              <a:schemeClr val="bg1"/>
            </a:solidFill>
          </a:endParaRPr>
        </a:p>
      </dsp:txBody>
      <dsp:txXfrm>
        <a:off x="2724149" y="447675"/>
        <a:ext cx="2476500" cy="1485899"/>
      </dsp:txXfrm>
    </dsp:sp>
    <dsp:sp modelId="{BEDA7DF3-1617-47B6-A127-474FC2D93501}">
      <dsp:nvSpPr>
        <dsp:cNvPr id="0" name=""/>
        <dsp:cNvSpPr/>
      </dsp:nvSpPr>
      <dsp:spPr>
        <a:xfrm>
          <a:off x="5448300" y="447675"/>
          <a:ext cx="2476500" cy="1485899"/>
        </a:xfrm>
        <a:prstGeom prst="rect">
          <a:avLst/>
        </a:prstGeom>
        <a:solidFill>
          <a:schemeClr val="tx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Orientar la razón</a:t>
          </a:r>
        </a:p>
        <a:p>
          <a:pPr lvl="0" algn="ctr" defTabSz="1111250">
            <a:lnSpc>
              <a:spcPct val="90000"/>
            </a:lnSpc>
            <a:spcBef>
              <a:spcPct val="0"/>
            </a:spcBef>
            <a:spcAft>
              <a:spcPct val="35000"/>
            </a:spcAft>
          </a:pPr>
          <a:r>
            <a:rPr lang="es-AR" sz="2500" b="1" kern="1200" dirty="0" smtClean="0">
              <a:solidFill>
                <a:schemeClr val="bg1"/>
              </a:solidFill>
            </a:rPr>
            <a:t>científica</a:t>
          </a:r>
          <a:endParaRPr lang="es-AR" sz="2500" b="1" kern="1200" dirty="0">
            <a:solidFill>
              <a:schemeClr val="bg1"/>
            </a:solidFill>
          </a:endParaRPr>
        </a:p>
      </dsp:txBody>
      <dsp:txXfrm>
        <a:off x="5448300" y="447675"/>
        <a:ext cx="2476500" cy="1485899"/>
      </dsp:txXfrm>
    </dsp:sp>
    <dsp:sp modelId="{10F73333-DE1D-4412-84DC-A83A29C43194}">
      <dsp:nvSpPr>
        <dsp:cNvPr id="0" name=""/>
        <dsp:cNvSpPr/>
      </dsp:nvSpPr>
      <dsp:spPr>
        <a:xfrm>
          <a:off x="1362074" y="2181225"/>
          <a:ext cx="2476500" cy="1485899"/>
        </a:xfrm>
        <a:prstGeom prst="rect">
          <a:avLst/>
        </a:prstGeom>
        <a:solidFill>
          <a:schemeClr val="tx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Hacer un mundo mejor</a:t>
          </a:r>
          <a:endParaRPr lang="es-AR" sz="2500" b="1" kern="1200" dirty="0">
            <a:solidFill>
              <a:schemeClr val="bg1"/>
            </a:solidFill>
          </a:endParaRPr>
        </a:p>
      </dsp:txBody>
      <dsp:txXfrm>
        <a:off x="1362074" y="2181225"/>
        <a:ext cx="2476500" cy="1485899"/>
      </dsp:txXfrm>
    </dsp:sp>
    <dsp:sp modelId="{3ABDDF05-9694-4CB5-B7FE-9420EC0061D8}">
      <dsp:nvSpPr>
        <dsp:cNvPr id="0" name=""/>
        <dsp:cNvSpPr/>
      </dsp:nvSpPr>
      <dsp:spPr>
        <a:xfrm>
          <a:off x="4086225" y="2181224"/>
          <a:ext cx="2476500" cy="1485899"/>
        </a:xfrm>
        <a:prstGeom prst="rect">
          <a:avLst/>
        </a:prstGeom>
        <a:solidFill>
          <a:schemeClr val="bg2">
            <a:lumMod val="10000"/>
            <a:lumOff val="9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Trascender</a:t>
          </a:r>
          <a:endParaRPr lang="es-AR" sz="2500" b="1" kern="1200" dirty="0">
            <a:solidFill>
              <a:schemeClr val="bg1"/>
            </a:solidFill>
          </a:endParaRPr>
        </a:p>
      </dsp:txBody>
      <dsp:txXfrm>
        <a:off x="4086225" y="2181224"/>
        <a:ext cx="2476500" cy="1485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75FA4-E7B9-44F9-B654-E3371FDB2AD2}">
      <dsp:nvSpPr>
        <dsp:cNvPr id="0" name=""/>
        <dsp:cNvSpPr/>
      </dsp:nvSpPr>
      <dsp:spPr>
        <a:xfrm>
          <a:off x="650035" y="28604"/>
          <a:ext cx="3161407" cy="18968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AR" sz="3400" b="1" kern="1200" dirty="0" smtClean="0">
              <a:solidFill>
                <a:schemeClr val="bg1"/>
              </a:solidFill>
            </a:rPr>
            <a:t>Falibilidad</a:t>
          </a:r>
          <a:endParaRPr lang="es-AR" sz="3400" b="1" kern="1200" dirty="0">
            <a:solidFill>
              <a:schemeClr val="bg1"/>
            </a:solidFill>
          </a:endParaRPr>
        </a:p>
      </dsp:txBody>
      <dsp:txXfrm>
        <a:off x="650035" y="28604"/>
        <a:ext cx="3161407" cy="1896844"/>
      </dsp:txXfrm>
    </dsp:sp>
    <dsp:sp modelId="{D7058E8E-7AF4-4888-B82F-224CFF713338}">
      <dsp:nvSpPr>
        <dsp:cNvPr id="0" name=""/>
        <dsp:cNvSpPr/>
      </dsp:nvSpPr>
      <dsp:spPr>
        <a:xfrm>
          <a:off x="4120470" y="2485"/>
          <a:ext cx="3161407" cy="18968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AR" sz="3400" b="1" kern="1200" dirty="0" smtClean="0">
              <a:solidFill>
                <a:schemeClr val="bg1"/>
              </a:solidFill>
            </a:rPr>
            <a:t>Afectividad</a:t>
          </a:r>
          <a:endParaRPr lang="es-AR" sz="3400" b="1" kern="1200" dirty="0">
            <a:solidFill>
              <a:schemeClr val="bg1"/>
            </a:solidFill>
          </a:endParaRPr>
        </a:p>
      </dsp:txBody>
      <dsp:txXfrm>
        <a:off x="4120470" y="2485"/>
        <a:ext cx="3161407" cy="1896844"/>
      </dsp:txXfrm>
    </dsp:sp>
    <dsp:sp modelId="{886C6E58-C969-48BC-B43C-0043F83A4F95}">
      <dsp:nvSpPr>
        <dsp:cNvPr id="0" name=""/>
        <dsp:cNvSpPr/>
      </dsp:nvSpPr>
      <dsp:spPr>
        <a:xfrm>
          <a:off x="642922" y="2215470"/>
          <a:ext cx="3161407" cy="18968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AR" sz="3400" b="1" kern="1200" dirty="0" err="1" smtClean="0">
              <a:solidFill>
                <a:schemeClr val="bg1"/>
              </a:solidFill>
            </a:rPr>
            <a:t>Intuitividad</a:t>
          </a:r>
          <a:endParaRPr lang="es-AR" sz="3400" b="1" kern="1200" dirty="0">
            <a:solidFill>
              <a:schemeClr val="bg1"/>
            </a:solidFill>
          </a:endParaRPr>
        </a:p>
      </dsp:txBody>
      <dsp:txXfrm>
        <a:off x="642922" y="2215470"/>
        <a:ext cx="3161407" cy="1896844"/>
      </dsp:txXfrm>
    </dsp:sp>
    <dsp:sp modelId="{8FD1F834-703C-4ACB-8A5A-248DD8A02699}">
      <dsp:nvSpPr>
        <dsp:cNvPr id="0" name=""/>
        <dsp:cNvSpPr/>
      </dsp:nvSpPr>
      <dsp:spPr>
        <a:xfrm>
          <a:off x="4120470" y="2215470"/>
          <a:ext cx="3161407" cy="18968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AR" sz="3400" b="1" kern="1200" dirty="0" smtClean="0">
              <a:solidFill>
                <a:schemeClr val="bg1"/>
              </a:solidFill>
            </a:rPr>
            <a:t>Comunicatividad</a:t>
          </a:r>
          <a:endParaRPr lang="es-AR" sz="3400" b="1" kern="1200" dirty="0">
            <a:solidFill>
              <a:schemeClr val="bg1"/>
            </a:solidFill>
          </a:endParaRPr>
        </a:p>
      </dsp:txBody>
      <dsp:txXfrm>
        <a:off x="4120470" y="2215470"/>
        <a:ext cx="3161407" cy="1896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75FA4-E7B9-44F9-B654-E3371FDB2AD2}">
      <dsp:nvSpPr>
        <dsp:cNvPr id="0" name=""/>
        <dsp:cNvSpPr/>
      </dsp:nvSpPr>
      <dsp:spPr>
        <a:xfrm>
          <a:off x="642922" y="2485"/>
          <a:ext cx="3161407" cy="1896844"/>
        </a:xfrm>
        <a:prstGeom prst="rect">
          <a:avLst/>
        </a:prstGeom>
        <a:solidFill>
          <a:schemeClr val="bg2">
            <a:lumMod val="10000"/>
            <a:lumOff val="9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Orden </a:t>
          </a:r>
        </a:p>
        <a:p>
          <a:pPr lvl="0" algn="ctr" defTabSz="1111250">
            <a:lnSpc>
              <a:spcPct val="90000"/>
            </a:lnSpc>
            <a:spcBef>
              <a:spcPct val="0"/>
            </a:spcBef>
            <a:spcAft>
              <a:spcPct val="35000"/>
            </a:spcAft>
          </a:pPr>
          <a:r>
            <a:rPr lang="es-AR" sz="2500" b="1" kern="1200" dirty="0" smtClean="0">
              <a:solidFill>
                <a:schemeClr val="bg1"/>
              </a:solidFill>
            </a:rPr>
            <a:t>Regularidad </a:t>
          </a:r>
        </a:p>
        <a:p>
          <a:pPr lvl="0" algn="ctr" defTabSz="1111250">
            <a:lnSpc>
              <a:spcPct val="90000"/>
            </a:lnSpc>
            <a:spcBef>
              <a:spcPct val="0"/>
            </a:spcBef>
            <a:spcAft>
              <a:spcPct val="35000"/>
            </a:spcAft>
          </a:pPr>
          <a:r>
            <a:rPr lang="es-AR" sz="2500" b="1" kern="1200" dirty="0" smtClean="0">
              <a:solidFill>
                <a:schemeClr val="bg1"/>
              </a:solidFill>
            </a:rPr>
            <a:t> Rigor </a:t>
          </a:r>
        </a:p>
        <a:p>
          <a:pPr lvl="0" algn="ctr" defTabSz="1111250">
            <a:lnSpc>
              <a:spcPct val="90000"/>
            </a:lnSpc>
            <a:spcBef>
              <a:spcPct val="0"/>
            </a:spcBef>
            <a:spcAft>
              <a:spcPct val="35000"/>
            </a:spcAft>
          </a:pPr>
          <a:r>
            <a:rPr lang="es-AR" sz="2500" b="1" kern="1200" dirty="0" smtClean="0">
              <a:solidFill>
                <a:schemeClr val="bg1"/>
              </a:solidFill>
            </a:rPr>
            <a:t>Organización</a:t>
          </a:r>
          <a:endParaRPr lang="es-AR" sz="2500" b="1" kern="1200" dirty="0">
            <a:solidFill>
              <a:schemeClr val="bg1"/>
            </a:solidFill>
          </a:endParaRPr>
        </a:p>
      </dsp:txBody>
      <dsp:txXfrm>
        <a:off x="642922" y="2485"/>
        <a:ext cx="3161407" cy="1896844"/>
      </dsp:txXfrm>
    </dsp:sp>
    <dsp:sp modelId="{D7058E8E-7AF4-4888-B82F-224CFF713338}">
      <dsp:nvSpPr>
        <dsp:cNvPr id="0" name=""/>
        <dsp:cNvSpPr/>
      </dsp:nvSpPr>
      <dsp:spPr>
        <a:xfrm>
          <a:off x="4120470" y="2485"/>
          <a:ext cx="3161407" cy="1896844"/>
        </a:xfrm>
        <a:prstGeom prst="rect">
          <a:avLst/>
        </a:prstGeom>
        <a:solidFill>
          <a:schemeClr val="accent2">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err="1" smtClean="0">
              <a:solidFill>
                <a:schemeClr val="bg1"/>
              </a:solidFill>
            </a:rPr>
            <a:t>Argumentatividad</a:t>
          </a:r>
          <a:endParaRPr lang="es-AR" sz="2500" b="1" kern="1200" dirty="0" smtClean="0">
            <a:solidFill>
              <a:schemeClr val="bg1"/>
            </a:solidFill>
          </a:endParaRPr>
        </a:p>
        <a:p>
          <a:pPr lvl="0" algn="ctr" defTabSz="1111250">
            <a:lnSpc>
              <a:spcPct val="90000"/>
            </a:lnSpc>
            <a:spcBef>
              <a:spcPct val="0"/>
            </a:spcBef>
            <a:spcAft>
              <a:spcPct val="35000"/>
            </a:spcAft>
          </a:pPr>
          <a:r>
            <a:rPr lang="es-AR" sz="2500" b="1" kern="1200" dirty="0" smtClean="0">
              <a:solidFill>
                <a:schemeClr val="bg1"/>
              </a:solidFill>
            </a:rPr>
            <a:t> Evidencia </a:t>
          </a:r>
        </a:p>
        <a:p>
          <a:pPr lvl="0" algn="ctr" defTabSz="1111250">
            <a:lnSpc>
              <a:spcPct val="90000"/>
            </a:lnSpc>
            <a:spcBef>
              <a:spcPct val="0"/>
            </a:spcBef>
            <a:spcAft>
              <a:spcPct val="35000"/>
            </a:spcAft>
          </a:pPr>
          <a:r>
            <a:rPr lang="es-AR" sz="2500" b="1" kern="1200" dirty="0" smtClean="0">
              <a:solidFill>
                <a:schemeClr val="bg1"/>
              </a:solidFill>
            </a:rPr>
            <a:t>Objetividad</a:t>
          </a:r>
          <a:endParaRPr lang="es-AR" sz="2500" b="1" kern="1200" dirty="0">
            <a:solidFill>
              <a:schemeClr val="bg1"/>
            </a:solidFill>
          </a:endParaRPr>
        </a:p>
      </dsp:txBody>
      <dsp:txXfrm>
        <a:off x="4120470" y="2485"/>
        <a:ext cx="3161407" cy="1896844"/>
      </dsp:txXfrm>
    </dsp:sp>
    <dsp:sp modelId="{886C6E58-C969-48BC-B43C-0043F83A4F95}">
      <dsp:nvSpPr>
        <dsp:cNvPr id="0" name=""/>
        <dsp:cNvSpPr/>
      </dsp:nvSpPr>
      <dsp:spPr>
        <a:xfrm>
          <a:off x="642922" y="2215470"/>
          <a:ext cx="3161407" cy="1896844"/>
        </a:xfrm>
        <a:prstGeom prst="rect">
          <a:avLst/>
        </a:prstGeom>
        <a:solidFill>
          <a:schemeClr val="accent2">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smtClean="0">
              <a:solidFill>
                <a:schemeClr val="bg1"/>
              </a:solidFill>
            </a:rPr>
            <a:t>Universalidad</a:t>
          </a:r>
        </a:p>
        <a:p>
          <a:pPr lvl="0" algn="ctr" defTabSz="1111250">
            <a:lnSpc>
              <a:spcPct val="90000"/>
            </a:lnSpc>
            <a:spcBef>
              <a:spcPct val="0"/>
            </a:spcBef>
            <a:spcAft>
              <a:spcPct val="35000"/>
            </a:spcAft>
          </a:pPr>
          <a:r>
            <a:rPr lang="es-AR" sz="2500" b="1" kern="1200" dirty="0" smtClean="0">
              <a:solidFill>
                <a:schemeClr val="bg1"/>
              </a:solidFill>
            </a:rPr>
            <a:t>Simplicidad</a:t>
          </a:r>
          <a:endParaRPr lang="es-AR" sz="2500" b="1" kern="1200" dirty="0">
            <a:solidFill>
              <a:schemeClr val="bg1"/>
            </a:solidFill>
          </a:endParaRPr>
        </a:p>
      </dsp:txBody>
      <dsp:txXfrm>
        <a:off x="642922" y="2215470"/>
        <a:ext cx="3161407" cy="1896844"/>
      </dsp:txXfrm>
    </dsp:sp>
    <dsp:sp modelId="{8FD1F834-703C-4ACB-8A5A-248DD8A02699}">
      <dsp:nvSpPr>
        <dsp:cNvPr id="0" name=""/>
        <dsp:cNvSpPr/>
      </dsp:nvSpPr>
      <dsp:spPr>
        <a:xfrm>
          <a:off x="4120470" y="2215470"/>
          <a:ext cx="3161407" cy="1896844"/>
        </a:xfrm>
        <a:prstGeom prst="rect">
          <a:avLst/>
        </a:prstGeom>
        <a:solidFill>
          <a:schemeClr val="accent1">
            <a:lumMod val="20000"/>
            <a:lumOff val="8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AR" sz="2500" b="1" kern="1200" dirty="0" err="1" smtClean="0">
              <a:solidFill>
                <a:schemeClr val="bg1"/>
              </a:solidFill>
            </a:rPr>
            <a:t>Ampliabilidad</a:t>
          </a:r>
          <a:endParaRPr lang="es-AR" sz="2500" b="1" kern="1200" dirty="0">
            <a:solidFill>
              <a:schemeClr val="bg1"/>
            </a:solidFill>
          </a:endParaRPr>
        </a:p>
      </dsp:txBody>
      <dsp:txXfrm>
        <a:off x="4120470" y="2215470"/>
        <a:ext cx="3161407" cy="189684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BB086AC-CCC4-4408-852D-5F08A093EBEE}" type="datetimeFigureOut">
              <a:rPr lang="es-AR" smtClean="0"/>
              <a:pPr/>
              <a:t>26/3/2020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AC72719-0366-4FC4-99E0-1FBB213AE815}" type="slidenum">
              <a:rPr lang="es-AR" smtClean="0"/>
              <a:pPr/>
              <a:t>‹Nº›</a:t>
            </a:fld>
            <a:endParaRPr lang="es-A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B086AC-CCC4-4408-852D-5F08A093EBEE}" type="datetimeFigureOut">
              <a:rPr lang="es-AR" smtClean="0"/>
              <a:pPr/>
              <a:t>26/3/2020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B086AC-CCC4-4408-852D-5F08A093EBEE}" type="datetimeFigureOut">
              <a:rPr lang="es-AR" smtClean="0"/>
              <a:pPr/>
              <a:t>26/3/2020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EBB086AC-CCC4-4408-852D-5F08A093EBEE}" type="datetimeFigureOut">
              <a:rPr lang="es-AR" smtClean="0"/>
              <a:pPr/>
              <a:t>26/3/2020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AC72719-0366-4FC4-99E0-1FBB213AE815}" type="slidenum">
              <a:rPr lang="es-AR" smtClean="0"/>
              <a:pPr/>
              <a:t>‹Nº›</a:t>
            </a:fld>
            <a:endParaRPr lang="es-AR"/>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BB086AC-CCC4-4408-852D-5F08A093EBEE}" type="datetimeFigureOut">
              <a:rPr lang="es-AR" smtClean="0"/>
              <a:pPr/>
              <a:t>26/3/2020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EBB086AC-CCC4-4408-852D-5F08A093EBEE}" type="datetimeFigureOut">
              <a:rPr lang="es-AR" smtClean="0"/>
              <a:pPr/>
              <a:t>26/3/2020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B086AC-CCC4-4408-852D-5F08A093EBEE}" type="datetimeFigureOut">
              <a:rPr lang="es-AR" smtClean="0"/>
              <a:pPr/>
              <a:t>26/3/2020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BB086AC-CCC4-4408-852D-5F08A093EBEE}" type="datetimeFigureOut">
              <a:rPr lang="es-AR" smtClean="0"/>
              <a:pPr/>
              <a:t>26/3/2020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086AC-CCC4-4408-852D-5F08A093EBEE}" type="datetimeFigureOut">
              <a:rPr lang="es-AR" smtClean="0"/>
              <a:pPr/>
              <a:t>26/3/2020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BB086AC-CCC4-4408-852D-5F08A093EBEE}" type="datetimeFigureOut">
              <a:rPr lang="es-AR" smtClean="0"/>
              <a:pPr/>
              <a:t>26/3/2020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BB086AC-CCC4-4408-852D-5F08A093EBEE}" type="datetimeFigureOut">
              <a:rPr lang="es-AR" smtClean="0"/>
              <a:pPr/>
              <a:t>26/3/2020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AC72719-0366-4FC4-99E0-1FBB213AE815}"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BB086AC-CCC4-4408-852D-5F08A093EBEE}" type="datetimeFigureOut">
              <a:rPr lang="es-AR" smtClean="0"/>
              <a:pPr/>
              <a:t>26/3/2020</a:t>
            </a:fld>
            <a:endParaRPr lang="es-A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A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AC72719-0366-4FC4-99E0-1FBB213AE815}" type="slidenum">
              <a:rPr lang="es-AR" smtClean="0"/>
              <a:pPr/>
              <a:t>‹Nº›</a:t>
            </a:fld>
            <a:endParaRPr lang="es-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886200"/>
            <a:ext cx="8136904" cy="2567136"/>
          </a:xfrm>
        </p:spPr>
        <p:txBody>
          <a:bodyPr>
            <a:normAutofit lnSpcReduction="10000"/>
          </a:bodyPr>
          <a:lstStyle/>
          <a:p>
            <a:r>
              <a:rPr lang="es-AR" sz="2400" b="1" dirty="0" smtClean="0"/>
              <a:t>INGENIERÍA UCCOR</a:t>
            </a:r>
          </a:p>
          <a:p>
            <a:endParaRPr lang="es-AR" sz="2400" b="1" dirty="0" smtClean="0"/>
          </a:p>
          <a:p>
            <a:r>
              <a:rPr lang="es-AR" sz="2400" b="1" dirty="0" smtClean="0"/>
              <a:t>CÁTEDRA A</a:t>
            </a:r>
          </a:p>
          <a:p>
            <a:endParaRPr lang="es-AR" sz="2400" b="1" dirty="0" smtClean="0"/>
          </a:p>
          <a:p>
            <a:r>
              <a:rPr lang="es-AR" sz="2400" b="1" dirty="0" smtClean="0"/>
              <a:t>2020</a:t>
            </a:r>
          </a:p>
          <a:p>
            <a:endParaRPr lang="es-AR" dirty="0"/>
          </a:p>
          <a:p>
            <a:endParaRPr lang="es-AR" dirty="0"/>
          </a:p>
        </p:txBody>
      </p:sp>
      <p:sp>
        <p:nvSpPr>
          <p:cNvPr id="2" name="1 Título"/>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lstStyle/>
          <a:p>
            <a:r>
              <a:rPr lang="es-ES_tradnl" dirty="0" smtClean="0"/>
              <a:t>PENSAMIENTO </a:t>
            </a:r>
            <a:r>
              <a:rPr lang="es-AR" dirty="0" smtClean="0"/>
              <a:t>FILOSÓFICO</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116632"/>
            <a:ext cx="7924800" cy="1008112"/>
          </a:xfrm>
        </p:spPr>
        <p:txBody>
          <a:bodyPr/>
          <a:lstStyle/>
          <a:p>
            <a:pPr algn="ctr"/>
            <a:r>
              <a:rPr lang="es-AR" sz="3600" b="1" dirty="0" smtClean="0">
                <a:solidFill>
                  <a:srgbClr val="FFC000"/>
                </a:solidFill>
              </a:rPr>
              <a:t>FILOSOFÍA: UN SABER CERCANO </a:t>
            </a:r>
            <a:endParaRPr lang="es-AR" sz="3600" b="1" dirty="0">
              <a:solidFill>
                <a:srgbClr val="FFC000"/>
              </a:solidFill>
            </a:endParaRPr>
          </a:p>
        </p:txBody>
      </p:sp>
      <p:sp>
        <p:nvSpPr>
          <p:cNvPr id="3" name="2 Marcador de contenido"/>
          <p:cNvSpPr>
            <a:spLocks noGrp="1"/>
          </p:cNvSpPr>
          <p:nvPr>
            <p:ph sz="quarter" idx="13"/>
          </p:nvPr>
        </p:nvSpPr>
        <p:spPr>
          <a:xfrm>
            <a:off x="107504" y="1412776"/>
            <a:ext cx="8928992" cy="5229200"/>
          </a:xfr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s-AR" sz="2800" b="1" dirty="0" smtClean="0">
                <a:solidFill>
                  <a:schemeClr val="bg1"/>
                </a:solidFill>
              </a:rPr>
              <a:t>La filosofía entra a la verdad por el amor (San Agustín: “sólo se entra a la verdad por el amor”).</a:t>
            </a:r>
          </a:p>
          <a:p>
            <a:r>
              <a:rPr lang="es-AR" sz="2800" b="1" dirty="0" smtClean="0">
                <a:solidFill>
                  <a:schemeClr val="bg1"/>
                </a:solidFill>
              </a:rPr>
              <a:t>La filosofía ilumina la práctica vital cotidiana. Por eso el filósofo merecería el título de “acomodador”: el que lleva la linterna haciendo luz donde había sombra.</a:t>
            </a:r>
          </a:p>
          <a:p>
            <a:r>
              <a:rPr lang="es-AR" sz="2800" b="1" dirty="0" smtClean="0">
                <a:solidFill>
                  <a:schemeClr val="bg1"/>
                </a:solidFill>
              </a:rPr>
              <a:t>La filosofía no es privativa de los eruditos ni de los sabios: todos en cierta medida lo somos, incluso los niños, cuando preguntamos por el sentido último de la realidad, a veces cuando el dolor toca a la puerta, cuando creemos que la vida no tiene sentido, cuando dudamos de Dios, en tiempo de catástrofes,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09600" y="404664"/>
            <a:ext cx="7924800" cy="1012974"/>
          </a:xfrm>
        </p:spPr>
        <p:txBody>
          <a:bodyPr/>
          <a:lstStyle/>
          <a:p>
            <a:endParaRPr lang="es-AR" dirty="0"/>
          </a:p>
        </p:txBody>
      </p:sp>
      <p:sp>
        <p:nvSpPr>
          <p:cNvPr id="5" name="4 Marcador de contenido"/>
          <p:cNvSpPr>
            <a:spLocks noGrp="1"/>
          </p:cNvSpPr>
          <p:nvPr>
            <p:ph sz="quarter" idx="13"/>
          </p:nvPr>
        </p:nvSpPr>
        <p:spPr>
          <a:xfrm>
            <a:off x="467544" y="404664"/>
            <a:ext cx="8180954" cy="5760640"/>
          </a:xfrm>
          <a:solidFill>
            <a:schemeClr val="tx1"/>
          </a:solidFill>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ctr">
              <a:buNone/>
            </a:pPr>
            <a:r>
              <a:rPr lang="es-AR" sz="3200" dirty="0" smtClean="0"/>
              <a:t>  </a:t>
            </a:r>
            <a:r>
              <a:rPr lang="es-AR" sz="3200" b="1" dirty="0"/>
              <a:t>“Es el amigo el que introduce una relación vital que hace posible el pensar</a:t>
            </a:r>
            <a:r>
              <a:rPr lang="es-AR" sz="3200" b="1" dirty="0" smtClean="0"/>
              <a:t>”.</a:t>
            </a:r>
            <a:r>
              <a:rPr lang="es-AR" sz="3200" dirty="0" smtClean="0"/>
              <a:t>  </a:t>
            </a:r>
          </a:p>
          <a:p>
            <a:pPr algn="ctr">
              <a:buNone/>
            </a:pPr>
            <a:r>
              <a:rPr lang="es-AR" sz="3200" b="1" dirty="0" smtClean="0"/>
              <a:t>“Siempre se había pensado que el eros estaba excluido, pero es condición para el pensamiento”, y para la filosofía. Por el contrario, “la falta de relación con el otro es la principal causa de la depresión. Esto se ve agudizado hoy en día por los medios digitales, las redes sociales”.</a:t>
            </a:r>
          </a:p>
          <a:p>
            <a:pPr algn="ctr">
              <a:buNone/>
            </a:pPr>
            <a:r>
              <a:rPr lang="es-AR" sz="3200" b="1" dirty="0" smtClean="0"/>
              <a:t> La soledad es la incapacidad para percibir al otro, su desaparición. (</a:t>
            </a:r>
            <a:r>
              <a:rPr lang="es-AR" sz="3200" b="1" dirty="0" err="1" smtClean="0"/>
              <a:t>Byung-Chul</a:t>
            </a:r>
            <a:r>
              <a:rPr lang="es-AR" sz="3200" b="1" dirty="0" smtClean="0"/>
              <a:t> Han)</a:t>
            </a:r>
            <a:endParaRPr lang="es-AR" sz="3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sz="quarter" idx="13"/>
          </p:nvPr>
        </p:nvSpPr>
        <p:spPr>
          <a:xfrm>
            <a:off x="467544" y="692696"/>
            <a:ext cx="8229600" cy="4896544"/>
          </a:xfrm>
          <a:solidFill>
            <a:srgbClr val="FF99FF"/>
          </a:solidFill>
        </p:spPr>
        <p:style>
          <a:lnRef idx="1">
            <a:schemeClr val="accent2"/>
          </a:lnRef>
          <a:fillRef idx="2">
            <a:schemeClr val="accent2"/>
          </a:fillRef>
          <a:effectRef idx="1">
            <a:schemeClr val="accent2"/>
          </a:effectRef>
          <a:fontRef idx="minor">
            <a:schemeClr val="dk1"/>
          </a:fontRef>
        </p:style>
        <p:txBody>
          <a:bodyPr/>
          <a:lstStyle/>
          <a:p>
            <a:pPr algn="ctr"/>
            <a:endParaRPr lang="es-AR" dirty="0" smtClean="0"/>
          </a:p>
          <a:p>
            <a:pPr algn="ctr">
              <a:buNone/>
            </a:pPr>
            <a:r>
              <a:rPr lang="es-AR" sz="4400" b="1" dirty="0" smtClean="0">
                <a:solidFill>
                  <a:schemeClr val="bg1"/>
                </a:solidFill>
              </a:rPr>
              <a:t>“¿Qué es filosofía? </a:t>
            </a:r>
          </a:p>
          <a:p>
            <a:pPr algn="ctr">
              <a:buNone/>
            </a:pPr>
            <a:r>
              <a:rPr lang="es-AR" sz="4400" b="1" dirty="0" smtClean="0">
                <a:solidFill>
                  <a:schemeClr val="bg1"/>
                </a:solidFill>
              </a:rPr>
              <a:t>¿Y tú me lo preguntas? </a:t>
            </a:r>
          </a:p>
          <a:p>
            <a:pPr algn="ctr">
              <a:buNone/>
            </a:pPr>
            <a:r>
              <a:rPr lang="es-AR" sz="4400" b="1" dirty="0" smtClean="0">
                <a:solidFill>
                  <a:schemeClr val="bg1"/>
                </a:solidFill>
              </a:rPr>
              <a:t>¡Filosofía eres tú!”</a:t>
            </a:r>
          </a:p>
          <a:p>
            <a:pPr algn="ctr">
              <a:buNone/>
            </a:pPr>
            <a:r>
              <a:rPr lang="es-AR" sz="3600" b="1" dirty="0" smtClean="0">
                <a:solidFill>
                  <a:schemeClr val="bg1"/>
                </a:solidFill>
              </a:rPr>
              <a:t>(Carlos Díaz)</a:t>
            </a:r>
            <a:r>
              <a:rPr lang="es-AR" sz="4400" b="1" dirty="0" smtClean="0">
                <a:solidFill>
                  <a:schemeClr val="bg1"/>
                </a:solidFill>
              </a:rPr>
              <a:t> </a:t>
            </a:r>
          </a:p>
          <a:p>
            <a:pPr algn="ctr">
              <a:buNone/>
            </a:pPr>
            <a:endParaRPr lang="es-AR" sz="4400" dirty="0">
              <a:solidFill>
                <a:srgbClr val="7030A0"/>
              </a:solidFill>
            </a:endParaRPr>
          </a:p>
        </p:txBody>
      </p:sp>
    </p:spTree>
    <p:extLst>
      <p:ext uri="{BB962C8B-B14F-4D97-AF65-F5344CB8AC3E}">
        <p14:creationId xmlns:p14="http://schemas.microsoft.com/office/powerpoint/2010/main" val="1337702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sz="quarter" idx="13"/>
          </p:nvPr>
        </p:nvSpPr>
        <p:spPr/>
        <p:txBody>
          <a:bodyPr>
            <a:normAutofit/>
          </a:bodyPr>
          <a:lstStyle/>
          <a:p>
            <a:pPr marL="0" indent="0" algn="ctr">
              <a:buNone/>
            </a:pPr>
            <a:r>
              <a:rPr lang="es-ES_tradnl" sz="4400" b="1" dirty="0" smtClean="0"/>
              <a:t>I. B. 2.</a:t>
            </a:r>
          </a:p>
          <a:p>
            <a:pPr marL="571500" indent="-571500" algn="ctr">
              <a:buNone/>
            </a:pPr>
            <a:endParaRPr lang="es-ES_tradnl" sz="4400" b="1" dirty="0" smtClean="0"/>
          </a:p>
          <a:p>
            <a:pPr marL="571500" indent="-571500" algn="ctr">
              <a:buNone/>
            </a:pPr>
            <a:r>
              <a:rPr lang="es-ES_tradnl" sz="4400" b="1" dirty="0" smtClean="0"/>
              <a:t>INVITACIONES DEL </a:t>
            </a:r>
          </a:p>
          <a:p>
            <a:pPr marL="571500" indent="-571500" algn="ctr">
              <a:buNone/>
            </a:pPr>
            <a:r>
              <a:rPr lang="es-ES_tradnl" sz="4400" b="1" dirty="0" smtClean="0"/>
              <a:t>SABER FILOS</a:t>
            </a:r>
            <a:r>
              <a:rPr lang="es-AR" sz="4400" b="1" dirty="0" smtClean="0"/>
              <a:t>ÓFICO</a:t>
            </a:r>
            <a:endParaRPr lang="es-AR"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normAutofit/>
          </a:bodyPr>
          <a:lstStyle/>
          <a:p>
            <a:pPr algn="ctr"/>
            <a:r>
              <a:rPr lang="es-ES_tradnl" b="1" dirty="0" smtClean="0">
                <a:solidFill>
                  <a:schemeClr val="bg1"/>
                </a:solidFill>
              </a:rPr>
              <a:t>INVITACIONES DEL SABER FILOS</a:t>
            </a:r>
            <a:r>
              <a:rPr lang="es-AR" b="1" dirty="0" smtClean="0">
                <a:solidFill>
                  <a:schemeClr val="bg1"/>
                </a:solidFill>
              </a:rPr>
              <a:t>ÓFICO</a:t>
            </a:r>
            <a:endParaRPr lang="es-AR" b="1" dirty="0">
              <a:solidFill>
                <a:schemeClr val="bg1"/>
              </a:solidFill>
            </a:endParaRPr>
          </a:p>
        </p:txBody>
      </p:sp>
      <p:graphicFrame>
        <p:nvGraphicFramePr>
          <p:cNvPr id="4" name="3 Marcador de contenido"/>
          <p:cNvGraphicFramePr>
            <a:graphicFrameLocks noGrp="1"/>
          </p:cNvGraphicFramePr>
          <p:nvPr>
            <p:ph sz="quarter" idx="13"/>
            <p:extLst>
              <p:ext uri="{D42A27DB-BD31-4B8C-83A1-F6EECF244321}">
                <p14:modId xmlns:p14="http://schemas.microsoft.com/office/powerpoint/2010/main" val="1504084401"/>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352928" cy="1143000"/>
          </a:xfrm>
          <a:solidFill>
            <a:schemeClr val="tx2"/>
          </a:solidFill>
        </p:spPr>
        <p:txBody>
          <a:bodyPr/>
          <a:lstStyle/>
          <a:p>
            <a:r>
              <a:rPr lang="es-AR" b="1" dirty="0" smtClean="0">
                <a:solidFill>
                  <a:schemeClr val="accent6">
                    <a:lumMod val="75000"/>
                  </a:schemeClr>
                </a:solidFill>
              </a:rPr>
              <a:t>       </a:t>
            </a:r>
            <a:r>
              <a:rPr lang="es-AR" b="1" dirty="0" smtClean="0">
                <a:solidFill>
                  <a:schemeClr val="bg2"/>
                </a:solidFill>
              </a:rPr>
              <a:t>1) Orientar el autoconocimiento</a:t>
            </a:r>
            <a:endParaRPr lang="es-AR" b="1" dirty="0">
              <a:solidFill>
                <a:schemeClr val="bg2"/>
              </a:solidFill>
            </a:endParaRPr>
          </a:p>
        </p:txBody>
      </p:sp>
      <p:sp>
        <p:nvSpPr>
          <p:cNvPr id="3" name="2 Marcador de contenido"/>
          <p:cNvSpPr>
            <a:spLocks noGrp="1"/>
          </p:cNvSpPr>
          <p:nvPr>
            <p:ph sz="quarter" idx="13"/>
          </p:nvPr>
        </p:nvSpPr>
        <p:spPr>
          <a:xfrm>
            <a:off x="0" y="1484784"/>
            <a:ext cx="9144000" cy="5184576"/>
          </a:xfrm>
          <a:solidFill>
            <a:schemeClr val="tx2">
              <a:lumMod val="20000"/>
              <a:lumOff val="80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s-AR" sz="2800" b="1" dirty="0" smtClean="0">
                <a:solidFill>
                  <a:schemeClr val="bg1"/>
                </a:solidFill>
              </a:rPr>
              <a:t>La filosofía enseña a verse a sí mismo con honestidad, sin máscaras.</a:t>
            </a:r>
          </a:p>
          <a:p>
            <a:r>
              <a:rPr lang="es-AR" sz="2800" b="1" dirty="0" smtClean="0">
                <a:solidFill>
                  <a:schemeClr val="bg1"/>
                </a:solidFill>
              </a:rPr>
              <a:t>Si no razonas te arriesgas a convertirte en potencial agresor.</a:t>
            </a:r>
          </a:p>
          <a:p>
            <a:r>
              <a:rPr lang="es-AR" sz="2800" b="1" dirty="0" smtClean="0">
                <a:solidFill>
                  <a:schemeClr val="bg1"/>
                </a:solidFill>
              </a:rPr>
              <a:t>Conócete a ti mismo: desciende a las profundidades de tu yo, para poder reconocerte y corregirte. </a:t>
            </a:r>
          </a:p>
          <a:p>
            <a:r>
              <a:rPr lang="es-AR" sz="2800" b="1" dirty="0" smtClean="0">
                <a:solidFill>
                  <a:schemeClr val="bg1"/>
                </a:solidFill>
              </a:rPr>
              <a:t>Conócete a ti mismo, porque en ti viven los tuyos, tu pueblo, la humanidad: quien sabe de sí sabe de todos.</a:t>
            </a:r>
          </a:p>
          <a:p>
            <a:r>
              <a:rPr lang="es-AR" sz="2800" b="1" dirty="0" smtClean="0">
                <a:solidFill>
                  <a:schemeClr val="bg1"/>
                </a:solidFill>
              </a:rPr>
              <a:t>La filosofía enseña a criticar y a denunciar, siempre en honor a la verdad y al bien.</a:t>
            </a:r>
            <a:endParaRPr lang="es-AR" sz="2800"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C000"/>
          </a:solidFill>
        </p:spPr>
        <p:txBody>
          <a:bodyPr/>
          <a:lstStyle/>
          <a:p>
            <a:pPr algn="ctr"/>
            <a:r>
              <a:rPr lang="es-AR" b="1" dirty="0" smtClean="0">
                <a:solidFill>
                  <a:schemeClr val="accent5"/>
                </a:solidFill>
              </a:rPr>
              <a:t>         </a:t>
            </a:r>
            <a:r>
              <a:rPr lang="es-AR" b="1" dirty="0" smtClean="0">
                <a:solidFill>
                  <a:schemeClr val="bg2"/>
                </a:solidFill>
              </a:rPr>
              <a:t>2) Orientar la vida moral</a:t>
            </a:r>
            <a:endParaRPr lang="es-AR" b="1" dirty="0">
              <a:solidFill>
                <a:schemeClr val="bg2"/>
              </a:solidFill>
            </a:endParaRPr>
          </a:p>
        </p:txBody>
      </p:sp>
      <p:sp>
        <p:nvSpPr>
          <p:cNvPr id="3" name="2 Marcador de contenido"/>
          <p:cNvSpPr>
            <a:spLocks noGrp="1"/>
          </p:cNvSpPr>
          <p:nvPr>
            <p:ph sz="quarter" idx="13"/>
          </p:nvPr>
        </p:nvSpPr>
        <p:spPr>
          <a:xfrm>
            <a:off x="107504" y="1556792"/>
            <a:ext cx="8928992" cy="5184576"/>
          </a:xfrm>
          <a:solidFill>
            <a:schemeClr val="accent1">
              <a:lumMod val="20000"/>
              <a:lumOff val="80000"/>
            </a:schemeClr>
          </a:solidFill>
        </p:spPr>
        <p:style>
          <a:lnRef idx="0">
            <a:schemeClr val="accent3"/>
          </a:lnRef>
          <a:fillRef idx="3">
            <a:schemeClr val="accent3"/>
          </a:fillRef>
          <a:effectRef idx="3">
            <a:schemeClr val="accent3"/>
          </a:effectRef>
          <a:fontRef idx="minor">
            <a:schemeClr val="lt1"/>
          </a:fontRef>
        </p:style>
        <p:txBody>
          <a:bodyPr>
            <a:normAutofit/>
          </a:bodyPr>
          <a:lstStyle/>
          <a:p>
            <a:endParaRPr lang="es-AR" sz="2800" b="1" dirty="0" smtClean="0">
              <a:solidFill>
                <a:schemeClr val="bg1"/>
              </a:solidFill>
            </a:endParaRPr>
          </a:p>
          <a:p>
            <a:r>
              <a:rPr lang="es-AR" sz="2800" b="1" dirty="0" smtClean="0">
                <a:solidFill>
                  <a:schemeClr val="bg1"/>
                </a:solidFill>
              </a:rPr>
              <a:t>La filosofía invita a la actitud serena y prudente, al discernimiento desapasionado.</a:t>
            </a:r>
          </a:p>
          <a:p>
            <a:r>
              <a:rPr lang="es-AR" sz="2800" b="1" dirty="0" smtClean="0">
                <a:solidFill>
                  <a:schemeClr val="bg1"/>
                </a:solidFill>
              </a:rPr>
              <a:t>La filosofía enseña a vivir con coherencia.</a:t>
            </a:r>
          </a:p>
          <a:p>
            <a:r>
              <a:rPr lang="es-AR" sz="2800" b="1" dirty="0" smtClean="0">
                <a:solidFill>
                  <a:schemeClr val="bg1"/>
                </a:solidFill>
              </a:rPr>
              <a:t>La filosofía ayuda a ser plenos, no simplemente “felices” a cualquier precio.</a:t>
            </a:r>
          </a:p>
          <a:p>
            <a:r>
              <a:rPr lang="es-AR" sz="2800" b="1" dirty="0" smtClean="0">
                <a:solidFill>
                  <a:schemeClr val="bg1"/>
                </a:solidFill>
              </a:rPr>
              <a:t>La filosofía propone un corazón encantado con la realidad: un corazón liberador, esencial, modesto, bueno, paciente. Por eso, un corazón triste es un triste corazón.</a:t>
            </a:r>
            <a:endParaRPr lang="es-AR" sz="2800"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2"/>
          </a:solidFill>
        </p:spPr>
        <p:txBody>
          <a:bodyPr/>
          <a:lstStyle/>
          <a:p>
            <a:r>
              <a:rPr lang="es-AR" b="1" dirty="0" smtClean="0">
                <a:solidFill>
                  <a:schemeClr val="tx2">
                    <a:lumMod val="60000"/>
                    <a:lumOff val="40000"/>
                  </a:schemeClr>
                </a:solidFill>
              </a:rPr>
              <a:t>      </a:t>
            </a:r>
            <a:r>
              <a:rPr lang="es-AR" b="1" dirty="0" smtClean="0">
                <a:solidFill>
                  <a:schemeClr val="bg1"/>
                </a:solidFill>
              </a:rPr>
              <a:t>3) Orientar la razón científica</a:t>
            </a:r>
            <a:endParaRPr lang="es-AR" b="1" dirty="0">
              <a:solidFill>
                <a:schemeClr val="bg1"/>
              </a:solidFill>
            </a:endParaRPr>
          </a:p>
        </p:txBody>
      </p:sp>
      <p:sp>
        <p:nvSpPr>
          <p:cNvPr id="3" name="2 Marcador de contenido"/>
          <p:cNvSpPr>
            <a:spLocks noGrp="1"/>
          </p:cNvSpPr>
          <p:nvPr>
            <p:ph sz="quarter" idx="13"/>
          </p:nvPr>
        </p:nvSpPr>
        <p:spPr>
          <a:xfrm>
            <a:off x="251520" y="1600200"/>
            <a:ext cx="8712968" cy="5069160"/>
          </a:xfrm>
          <a:solidFill>
            <a:schemeClr val="tx2">
              <a:lumMod val="20000"/>
              <a:lumOff val="80000"/>
            </a:schemeClr>
          </a:solidFill>
        </p:spPr>
        <p:style>
          <a:lnRef idx="0">
            <a:schemeClr val="accent6"/>
          </a:lnRef>
          <a:fillRef idx="3">
            <a:schemeClr val="accent6"/>
          </a:fillRef>
          <a:effectRef idx="3">
            <a:schemeClr val="accent6"/>
          </a:effectRef>
          <a:fontRef idx="minor">
            <a:schemeClr val="lt1"/>
          </a:fontRef>
        </p:style>
        <p:txBody>
          <a:bodyPr>
            <a:normAutofit/>
          </a:bodyPr>
          <a:lstStyle/>
          <a:p>
            <a:r>
              <a:rPr lang="es-AR" sz="2600" b="1" dirty="0" smtClean="0">
                <a:solidFill>
                  <a:schemeClr val="bg1"/>
                </a:solidFill>
              </a:rPr>
              <a:t>La filosofía acentúa el rigor del método y el hábito reflexivo.</a:t>
            </a:r>
          </a:p>
          <a:p>
            <a:r>
              <a:rPr lang="es-AR" sz="2600" b="1" dirty="0" smtClean="0">
                <a:solidFill>
                  <a:schemeClr val="bg1"/>
                </a:solidFill>
              </a:rPr>
              <a:t>La epistemología (estudio de las ciencias) aporta una comprensión clave para llegar al corazón de las ciencias, a sus posibilidades y límites, a su metodología y paradigmas.</a:t>
            </a:r>
          </a:p>
          <a:p>
            <a:r>
              <a:rPr lang="es-AR" sz="2600" b="1" dirty="0" smtClean="0">
                <a:solidFill>
                  <a:schemeClr val="bg1"/>
                </a:solidFill>
              </a:rPr>
              <a:t>La filosofía explica los principios de la razón científica, y sus marcos conceptuales que operan como fundamentos para pisar firme.</a:t>
            </a:r>
          </a:p>
          <a:p>
            <a:r>
              <a:rPr lang="es-AR" sz="2600" b="1" dirty="0" smtClean="0">
                <a:solidFill>
                  <a:schemeClr val="bg1"/>
                </a:solidFill>
              </a:rPr>
              <a:t>Las revoluciones científicas cuestionan dichos principios y fundamentos para proponer otros novedosos. De ahí que la ciencia sea un saber riguroso pero provisorio</a:t>
            </a:r>
            <a:r>
              <a:rPr lang="es-AR" sz="2400" b="1" dirty="0" smtClean="0">
                <a:solidFill>
                  <a:schemeClr val="bg1"/>
                </a:solidFill>
              </a:rPr>
              <a:t>.</a:t>
            </a:r>
            <a:endParaRPr lang="es-AR" sz="24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solidFill>
        </p:spPr>
        <p:txBody>
          <a:bodyPr/>
          <a:lstStyle/>
          <a:p>
            <a:pPr algn="ctr"/>
            <a:r>
              <a:rPr lang="es-AR" b="1" dirty="0" smtClean="0">
                <a:solidFill>
                  <a:srgbClr val="FFC000"/>
                </a:solidFill>
              </a:rPr>
              <a:t>    </a:t>
            </a:r>
            <a:r>
              <a:rPr lang="es-AR" b="1" dirty="0" smtClean="0">
                <a:solidFill>
                  <a:schemeClr val="bg1"/>
                </a:solidFill>
              </a:rPr>
              <a:t>4) Hacer un mundo mejor</a:t>
            </a:r>
            <a:endParaRPr lang="es-AR" b="1" dirty="0">
              <a:solidFill>
                <a:schemeClr val="bg1"/>
              </a:solidFill>
            </a:endParaRPr>
          </a:p>
        </p:txBody>
      </p:sp>
      <p:sp>
        <p:nvSpPr>
          <p:cNvPr id="3" name="2 Marcador de contenido"/>
          <p:cNvSpPr>
            <a:spLocks noGrp="1"/>
          </p:cNvSpPr>
          <p:nvPr>
            <p:ph sz="quarter" idx="13"/>
          </p:nvPr>
        </p:nvSpPr>
        <p:spPr>
          <a:xfrm>
            <a:off x="251520" y="1600200"/>
            <a:ext cx="8712968" cy="5257800"/>
          </a:xfr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a:normAutofit/>
          </a:bodyPr>
          <a:lstStyle/>
          <a:p>
            <a:endParaRPr lang="es-AR" dirty="0" smtClean="0"/>
          </a:p>
          <a:p>
            <a:r>
              <a:rPr lang="es-AR" sz="2800" b="1" dirty="0" smtClean="0">
                <a:solidFill>
                  <a:schemeClr val="bg1"/>
                </a:solidFill>
              </a:rPr>
              <a:t>La filosofía es “</a:t>
            </a:r>
            <a:r>
              <a:rPr lang="es-AR" sz="2800" b="1" dirty="0" err="1" smtClean="0">
                <a:solidFill>
                  <a:schemeClr val="bg1"/>
                </a:solidFill>
              </a:rPr>
              <a:t>convivium</a:t>
            </a:r>
            <a:r>
              <a:rPr lang="es-AR" sz="2800" b="1" dirty="0" smtClean="0">
                <a:solidFill>
                  <a:schemeClr val="bg1"/>
                </a:solidFill>
              </a:rPr>
              <a:t>”, ser-viviendo-con-los-demás: amistad entre los ciudadanos.</a:t>
            </a:r>
          </a:p>
          <a:p>
            <a:r>
              <a:rPr lang="es-AR" sz="2800" b="1" dirty="0" smtClean="0">
                <a:solidFill>
                  <a:schemeClr val="bg1"/>
                </a:solidFill>
              </a:rPr>
              <a:t>El filósofo rechaza las discriminaciones mostrando especial preocupación por las personas más vulnerables. Intentará fundar racionalmente estas actitudes.</a:t>
            </a:r>
          </a:p>
          <a:p>
            <a:r>
              <a:rPr lang="es-AR" sz="2800" b="1" dirty="0" smtClean="0">
                <a:solidFill>
                  <a:schemeClr val="bg1"/>
                </a:solidFill>
              </a:rPr>
              <a:t>No se hace un mundo mejor si nuestro interior está mal.</a:t>
            </a:r>
          </a:p>
          <a:p>
            <a:r>
              <a:rPr lang="es-AR" sz="2800" b="1" dirty="0" smtClean="0">
                <a:solidFill>
                  <a:schemeClr val="bg1"/>
                </a:solidFill>
              </a:rPr>
              <a:t>Hacer un mundo mejor exige cercanía y respeto, reconocer a los demás, comenzando por el saludo.</a:t>
            </a:r>
            <a:endParaRPr lang="es-AR" sz="28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1"/>
          </a:solidFill>
        </p:spPr>
        <p:txBody>
          <a:bodyPr/>
          <a:lstStyle/>
          <a:p>
            <a:r>
              <a:rPr lang="es-AR" b="1" dirty="0" smtClean="0">
                <a:solidFill>
                  <a:schemeClr val="accent4">
                    <a:lumMod val="60000"/>
                    <a:lumOff val="40000"/>
                  </a:schemeClr>
                </a:solidFill>
              </a:rPr>
              <a:t>        </a:t>
            </a:r>
            <a:r>
              <a:rPr lang="es-AR" b="1" dirty="0" smtClean="0">
                <a:solidFill>
                  <a:schemeClr val="bg1"/>
                </a:solidFill>
              </a:rPr>
              <a:t>5) Trascender</a:t>
            </a:r>
            <a:endParaRPr lang="es-AR" b="1" dirty="0">
              <a:solidFill>
                <a:schemeClr val="bg1"/>
              </a:solidFill>
            </a:endParaRPr>
          </a:p>
        </p:txBody>
      </p:sp>
      <p:sp>
        <p:nvSpPr>
          <p:cNvPr id="3" name="2 Marcador de contenido"/>
          <p:cNvSpPr>
            <a:spLocks noGrp="1"/>
          </p:cNvSpPr>
          <p:nvPr>
            <p:ph sz="quarter" idx="13"/>
          </p:nvPr>
        </p:nvSpPr>
        <p:spPr>
          <a:xfrm>
            <a:off x="395536" y="1628800"/>
            <a:ext cx="8229600" cy="4896544"/>
          </a:xfr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a:normAutofit/>
          </a:bodyPr>
          <a:lstStyle/>
          <a:p>
            <a:pPr algn="ctr">
              <a:buNone/>
            </a:pPr>
            <a:endParaRPr lang="es-AR" sz="3600" dirty="0" smtClean="0"/>
          </a:p>
          <a:p>
            <a:pPr algn="ctr">
              <a:buNone/>
            </a:pPr>
            <a:r>
              <a:rPr lang="es-AR" sz="3600" b="1" dirty="0" smtClean="0"/>
              <a:t>“La filosofía busca, y la búsqueda no termina en la inmanencia de este mundo, pues todo pensamiento que no se decapita termina en la trascendencia”.</a:t>
            </a:r>
            <a:endParaRPr lang="es-AR" sz="3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229600" cy="2016224"/>
          </a:xfrm>
        </p:spPr>
        <p:txBody>
          <a:bodyPr>
            <a:normAutofit fontScale="90000"/>
          </a:bodyPr>
          <a:lstStyle/>
          <a:p>
            <a:r>
              <a:rPr lang="es-AR" dirty="0" smtClean="0"/>
              <a:t/>
            </a:r>
            <a:br>
              <a:rPr lang="es-AR" dirty="0" smtClean="0"/>
            </a:br>
            <a:r>
              <a:rPr lang="es-AR" b="1" dirty="0" smtClean="0"/>
              <a:t>módulo I. B</a:t>
            </a:r>
            <a:r>
              <a:rPr lang="es-AR" dirty="0" smtClean="0"/>
              <a:t/>
            </a:r>
            <a:br>
              <a:rPr lang="es-AR" dirty="0" smtClean="0"/>
            </a:br>
            <a:r>
              <a:rPr lang="es-AR" u="sng" dirty="0" smtClean="0"/>
              <a:t>LA FILOSOFÍA COMO EXPRESIÓN</a:t>
            </a:r>
            <a:br>
              <a:rPr lang="es-AR" u="sng" dirty="0" smtClean="0"/>
            </a:br>
            <a:r>
              <a:rPr lang="es-AR" u="sng" dirty="0" smtClean="0"/>
              <a:t> DE LA VOLUNTAD DE SABER</a:t>
            </a:r>
            <a:br>
              <a:rPr lang="es-AR" u="sng" dirty="0" smtClean="0"/>
            </a:br>
            <a:r>
              <a:rPr lang="es-AR" sz="3200" dirty="0" smtClean="0"/>
              <a:t>(Filosofía de la Razón Cálida, Cap. I)</a:t>
            </a:r>
            <a:r>
              <a:rPr lang="es-AR" u="sng" dirty="0" smtClean="0"/>
              <a:t/>
            </a:r>
            <a:br>
              <a:rPr lang="es-AR" u="sng" dirty="0" smtClean="0"/>
            </a:br>
            <a:endParaRPr lang="es-AR" u="sng" dirty="0"/>
          </a:p>
        </p:txBody>
      </p:sp>
      <p:sp>
        <p:nvSpPr>
          <p:cNvPr id="3" name="2 Marcador de contenido"/>
          <p:cNvSpPr>
            <a:spLocks noGrp="1"/>
          </p:cNvSpPr>
          <p:nvPr>
            <p:ph sz="quarter" idx="13"/>
          </p:nvPr>
        </p:nvSpPr>
        <p:spPr>
          <a:xfrm>
            <a:off x="395536" y="2132856"/>
            <a:ext cx="8229600" cy="4320480"/>
          </a:xfrm>
        </p:spPr>
        <p:style>
          <a:lnRef idx="1">
            <a:schemeClr val="dk1"/>
          </a:lnRef>
          <a:fillRef idx="2">
            <a:schemeClr val="dk1"/>
          </a:fillRef>
          <a:effectRef idx="1">
            <a:schemeClr val="dk1"/>
          </a:effectRef>
          <a:fontRef idx="minor">
            <a:schemeClr val="dk1"/>
          </a:fontRef>
        </p:style>
        <p:txBody>
          <a:bodyPr>
            <a:normAutofit/>
          </a:bodyPr>
          <a:lstStyle/>
          <a:p>
            <a:pPr>
              <a:buNone/>
            </a:pPr>
            <a:endParaRPr lang="es-AR" dirty="0" smtClean="0"/>
          </a:p>
          <a:p>
            <a:r>
              <a:rPr lang="es-ES" sz="2800" b="1" dirty="0" smtClean="0">
                <a:solidFill>
                  <a:schemeClr val="bg1"/>
                </a:solidFill>
              </a:rPr>
              <a:t>1</a:t>
            </a:r>
            <a:r>
              <a:rPr lang="es-ES" sz="2800" b="1" dirty="0">
                <a:solidFill>
                  <a:schemeClr val="bg1"/>
                </a:solidFill>
              </a:rPr>
              <a:t>) Filosofía y búsqueda del saber. </a:t>
            </a:r>
            <a:endParaRPr lang="es-ES" sz="2800" b="1" dirty="0" smtClean="0">
              <a:solidFill>
                <a:schemeClr val="bg1"/>
              </a:solidFill>
            </a:endParaRPr>
          </a:p>
          <a:p>
            <a:r>
              <a:rPr lang="es-ES" sz="2800" b="1" dirty="0" smtClean="0">
                <a:solidFill>
                  <a:schemeClr val="bg1"/>
                </a:solidFill>
              </a:rPr>
              <a:t>2</a:t>
            </a:r>
            <a:r>
              <a:rPr lang="es-ES" sz="2800" b="1" dirty="0">
                <a:solidFill>
                  <a:schemeClr val="bg1"/>
                </a:solidFill>
              </a:rPr>
              <a:t>) Invitaciones del saber filosófico</a:t>
            </a:r>
            <a:r>
              <a:rPr lang="es-ES" sz="2800" b="1" dirty="0" smtClean="0">
                <a:solidFill>
                  <a:schemeClr val="bg1"/>
                </a:solidFill>
              </a:rPr>
              <a:t>.</a:t>
            </a:r>
          </a:p>
          <a:p>
            <a:r>
              <a:rPr lang="es-ES" sz="2800" b="1" dirty="0" smtClean="0">
                <a:solidFill>
                  <a:schemeClr val="bg1"/>
                </a:solidFill>
              </a:rPr>
              <a:t>3</a:t>
            </a:r>
            <a:r>
              <a:rPr lang="es-ES" sz="2800" b="1" dirty="0">
                <a:solidFill>
                  <a:schemeClr val="bg1"/>
                </a:solidFill>
              </a:rPr>
              <a:t>) Saber filosófico y saber científico: razón cálida y razón fría</a:t>
            </a:r>
            <a:r>
              <a:rPr lang="es-ES" sz="2800" b="1" dirty="0" smtClean="0">
                <a:solidFill>
                  <a:schemeClr val="bg1"/>
                </a:solidFill>
              </a:rPr>
              <a:t>.</a:t>
            </a:r>
          </a:p>
          <a:p>
            <a:pPr marL="0" indent="0">
              <a:buNone/>
            </a:pPr>
            <a:endParaRPr lang="es-AR" dirty="0"/>
          </a:p>
          <a:p>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sz="quarter" idx="13"/>
          </p:nvPr>
        </p:nvSpPr>
        <p:spPr/>
        <p:txBody>
          <a:bodyPr>
            <a:noAutofit/>
          </a:bodyPr>
          <a:lstStyle/>
          <a:p>
            <a:pPr algn="ctr">
              <a:buNone/>
            </a:pPr>
            <a:r>
              <a:rPr lang="es-ES" sz="4400" dirty="0" smtClean="0"/>
              <a:t>I. B. 3. </a:t>
            </a:r>
          </a:p>
          <a:p>
            <a:pPr algn="ctr"/>
            <a:endParaRPr lang="es-ES" sz="4400" dirty="0" smtClean="0"/>
          </a:p>
          <a:p>
            <a:pPr algn="ctr">
              <a:buNone/>
            </a:pPr>
            <a:r>
              <a:rPr lang="es-ES" sz="4000" b="1" dirty="0" smtClean="0"/>
              <a:t>SABER FILOSÓFICO Y SABER CIENTÍFICO:</a:t>
            </a:r>
          </a:p>
          <a:p>
            <a:pPr algn="ctr">
              <a:buNone/>
            </a:pPr>
            <a:r>
              <a:rPr lang="es-ES" sz="4000" b="1" dirty="0" smtClean="0"/>
              <a:t> RAZÓN CÁLIDA Y RAZÓN FRÍA</a:t>
            </a:r>
            <a:endParaRPr lang="es-AR" sz="4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60648"/>
            <a:ext cx="8784976" cy="1143000"/>
          </a:xfr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a:lstStyle/>
          <a:p>
            <a:pPr algn="ctr"/>
            <a:r>
              <a:rPr lang="es-ES_tradnl" b="1" dirty="0" smtClean="0">
                <a:solidFill>
                  <a:schemeClr val="bg2"/>
                </a:solidFill>
              </a:rPr>
              <a:t>CARACTERÍSTICAS DE LA Razón cálida</a:t>
            </a:r>
            <a:endParaRPr lang="es-AR" b="1" dirty="0">
              <a:solidFill>
                <a:schemeClr val="bg2"/>
              </a:solidFill>
            </a:endParaRPr>
          </a:p>
        </p:txBody>
      </p:sp>
      <p:graphicFrame>
        <p:nvGraphicFramePr>
          <p:cNvPr id="4" name="3 Marcador de contenido"/>
          <p:cNvGraphicFramePr>
            <a:graphicFrameLocks noGrp="1"/>
          </p:cNvGraphicFramePr>
          <p:nvPr>
            <p:ph sz="quarter" idx="13"/>
            <p:extLst>
              <p:ext uri="{D42A27DB-BD31-4B8C-83A1-F6EECF244321}">
                <p14:modId xmlns:p14="http://schemas.microsoft.com/office/powerpoint/2010/main" val="3825233712"/>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640960" cy="1143000"/>
          </a:xfrm>
          <a:solidFill>
            <a:schemeClr val="accent2">
              <a:lumMod val="20000"/>
              <a:lumOff val="80000"/>
            </a:schemeClr>
          </a:solidFill>
        </p:spPr>
        <p:style>
          <a:lnRef idx="0">
            <a:schemeClr val="accent3"/>
          </a:lnRef>
          <a:fillRef idx="3">
            <a:schemeClr val="accent3"/>
          </a:fillRef>
          <a:effectRef idx="3">
            <a:schemeClr val="accent3"/>
          </a:effectRef>
          <a:fontRef idx="minor">
            <a:schemeClr val="lt1"/>
          </a:fontRef>
        </p:style>
        <p:txBody>
          <a:bodyPr/>
          <a:lstStyle/>
          <a:p>
            <a:r>
              <a:rPr lang="es-AR" b="1" dirty="0" smtClean="0">
                <a:solidFill>
                  <a:schemeClr val="bg1"/>
                </a:solidFill>
              </a:rPr>
              <a:t>Falibilidad: “Yo soy falible”</a:t>
            </a:r>
            <a:endParaRPr lang="es-AR" b="1" dirty="0">
              <a:solidFill>
                <a:schemeClr val="bg1"/>
              </a:solidFill>
            </a:endParaRPr>
          </a:p>
        </p:txBody>
      </p:sp>
      <p:sp>
        <p:nvSpPr>
          <p:cNvPr id="3" name="2 Marcador de contenido"/>
          <p:cNvSpPr>
            <a:spLocks noGrp="1"/>
          </p:cNvSpPr>
          <p:nvPr>
            <p:ph sz="quarter" idx="13"/>
          </p:nvPr>
        </p:nvSpPr>
        <p:spPr>
          <a:xfrm>
            <a:off x="179512" y="1600200"/>
            <a:ext cx="8784976" cy="5141168"/>
          </a:xfrm>
          <a:solidFill>
            <a:schemeClr val="tx1"/>
          </a:solidFill>
        </p:spPr>
        <p:style>
          <a:lnRef idx="1">
            <a:schemeClr val="accent3"/>
          </a:lnRef>
          <a:fillRef idx="2">
            <a:schemeClr val="accent3"/>
          </a:fillRef>
          <a:effectRef idx="1">
            <a:schemeClr val="accent3"/>
          </a:effectRef>
          <a:fontRef idx="minor">
            <a:schemeClr val="dk1"/>
          </a:fontRef>
        </p:style>
        <p:txBody>
          <a:bodyPr>
            <a:normAutofit/>
          </a:bodyPr>
          <a:lstStyle/>
          <a:p>
            <a:r>
              <a:rPr lang="es-AR" sz="2400" b="1" dirty="0" smtClean="0"/>
              <a:t>“Quizás yo esté equivocado y usted tenga razón”: ayuda a reconocer los límites del saber, tanto de los otros como los propios.</a:t>
            </a:r>
          </a:p>
          <a:p>
            <a:r>
              <a:rPr lang="es-AR" sz="2400" b="1" dirty="0" smtClean="0"/>
              <a:t>Debemos cambiar de actitud ante el error: actitud autocrítica y honesta, aprender de nuestros errores, incluso aceptarlos.</a:t>
            </a:r>
          </a:p>
          <a:p>
            <a:r>
              <a:rPr lang="es-AR" sz="2400" b="1" dirty="0" smtClean="0"/>
              <a:t>Necesitamos a los demás para descubrir y corregir nuestros errores: la crítica debe ser impersonal y benévola para ser madura y útil al otro.</a:t>
            </a:r>
          </a:p>
          <a:p>
            <a:r>
              <a:rPr lang="es-AR" sz="2400" b="1" dirty="0" smtClean="0"/>
              <a:t>La actitud crítica, contraria a la actitud indiferente, a la que estamos obligados a adherir, es parte de nuestra libertad responsable.</a:t>
            </a:r>
            <a:endParaRPr lang="es-AR"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640960" cy="1143000"/>
          </a:xfrm>
        </p:spPr>
        <p:style>
          <a:lnRef idx="2">
            <a:schemeClr val="accent2"/>
          </a:lnRef>
          <a:fillRef idx="1">
            <a:schemeClr val="lt1"/>
          </a:fillRef>
          <a:effectRef idx="0">
            <a:schemeClr val="accent2"/>
          </a:effectRef>
          <a:fontRef idx="minor">
            <a:schemeClr val="dk1"/>
          </a:fontRef>
        </p:style>
        <p:txBody>
          <a:bodyPr/>
          <a:lstStyle/>
          <a:p>
            <a:r>
              <a:rPr lang="es-AR" b="1" dirty="0" smtClean="0">
                <a:solidFill>
                  <a:srgbClr val="0070C0"/>
                </a:solidFill>
              </a:rPr>
              <a:t>Afectividad: “yo siento”</a:t>
            </a:r>
            <a:endParaRPr lang="es-AR" b="1" dirty="0">
              <a:solidFill>
                <a:srgbClr val="0070C0"/>
              </a:solidFill>
            </a:endParaRPr>
          </a:p>
        </p:txBody>
      </p:sp>
      <p:sp>
        <p:nvSpPr>
          <p:cNvPr id="3" name="2 Marcador de contenido"/>
          <p:cNvSpPr>
            <a:spLocks noGrp="1"/>
          </p:cNvSpPr>
          <p:nvPr>
            <p:ph sz="quarter" idx="13"/>
          </p:nvPr>
        </p:nvSpPr>
        <p:spPr>
          <a:xfrm>
            <a:off x="251520" y="1600200"/>
            <a:ext cx="8712968" cy="4997152"/>
          </a:xfrm>
          <a:solidFill>
            <a:schemeClr val="tx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s-AR" sz="2800" b="1" dirty="0" smtClean="0">
                <a:solidFill>
                  <a:schemeClr val="bg1"/>
                </a:solidFill>
              </a:rPr>
              <a:t>Los sentimientos pertenecen a la razón vital o cálida: no puede haber saber o racionalidad exentos del querer, el sentir y la emoción. (Xavier </a:t>
            </a:r>
            <a:r>
              <a:rPr lang="es-AR" sz="2800" b="1" dirty="0" err="1" smtClean="0">
                <a:solidFill>
                  <a:schemeClr val="bg1"/>
                </a:solidFill>
              </a:rPr>
              <a:t>Zubiri</a:t>
            </a:r>
            <a:r>
              <a:rPr lang="es-AR" sz="2800" b="1" dirty="0" smtClean="0">
                <a:solidFill>
                  <a:schemeClr val="bg1"/>
                </a:solidFill>
              </a:rPr>
              <a:t>: “inteligencia sentiente”, Daniel </a:t>
            </a:r>
            <a:r>
              <a:rPr lang="es-AR" sz="2800" b="1" dirty="0" err="1" smtClean="0">
                <a:solidFill>
                  <a:schemeClr val="bg1"/>
                </a:solidFill>
              </a:rPr>
              <a:t>Goleman</a:t>
            </a:r>
            <a:r>
              <a:rPr lang="es-AR" sz="2800" b="1" dirty="0" smtClean="0">
                <a:solidFill>
                  <a:schemeClr val="bg1"/>
                </a:solidFill>
              </a:rPr>
              <a:t>: “inteligencia emocional”).</a:t>
            </a:r>
          </a:p>
          <a:p>
            <a:r>
              <a:rPr lang="es-AR" sz="2800" b="1" dirty="0" smtClean="0">
                <a:solidFill>
                  <a:schemeClr val="bg1"/>
                </a:solidFill>
              </a:rPr>
              <a:t>La razón cálida valora el “yo quiero” que se reconoce en el “yo soy querido”.</a:t>
            </a:r>
          </a:p>
          <a:p>
            <a:r>
              <a:rPr lang="es-AR" sz="2800" b="1" dirty="0" smtClean="0">
                <a:solidFill>
                  <a:schemeClr val="bg1"/>
                </a:solidFill>
              </a:rPr>
              <a:t>El dolor es fuente de conocimiento, tanto el propio como el ajeno. No hay afectividad desencarnada.</a:t>
            </a:r>
            <a:endParaRPr lang="es-AR" sz="2800" b="1"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16632"/>
            <a:ext cx="8568952" cy="1301006"/>
          </a:xfrm>
        </p:spPr>
        <p:style>
          <a:lnRef idx="2">
            <a:schemeClr val="accent4"/>
          </a:lnRef>
          <a:fillRef idx="1">
            <a:schemeClr val="lt1"/>
          </a:fillRef>
          <a:effectRef idx="0">
            <a:schemeClr val="accent4"/>
          </a:effectRef>
          <a:fontRef idx="minor">
            <a:schemeClr val="dk1"/>
          </a:fontRef>
        </p:style>
        <p:txBody>
          <a:bodyPr/>
          <a:lstStyle/>
          <a:p>
            <a:r>
              <a:rPr lang="es-AR" b="1" dirty="0" err="1" smtClean="0"/>
              <a:t>Intuitividad</a:t>
            </a:r>
            <a:r>
              <a:rPr lang="es-AR" b="1" dirty="0" smtClean="0"/>
              <a:t>: “yo intuyo”</a:t>
            </a:r>
            <a:endParaRPr lang="es-AR" b="1" dirty="0"/>
          </a:p>
        </p:txBody>
      </p:sp>
      <p:sp>
        <p:nvSpPr>
          <p:cNvPr id="3" name="2 Marcador de contenido"/>
          <p:cNvSpPr>
            <a:spLocks noGrp="1"/>
          </p:cNvSpPr>
          <p:nvPr>
            <p:ph sz="quarter" idx="13"/>
          </p:nvPr>
        </p:nvSpPr>
        <p:spPr>
          <a:xfrm>
            <a:off x="179512" y="1600200"/>
            <a:ext cx="8784976" cy="5069160"/>
          </a:xfr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s-AR" sz="2600" b="1" dirty="0" smtClean="0">
                <a:solidFill>
                  <a:schemeClr val="bg1"/>
                </a:solidFill>
              </a:rPr>
              <a:t>No siempre las razones explican la realidad: el odio al igual que el amor suelen ser inexplicables. </a:t>
            </a:r>
            <a:r>
              <a:rPr lang="es-AR" sz="2600" b="1" dirty="0" err="1" smtClean="0">
                <a:solidFill>
                  <a:schemeClr val="bg1"/>
                </a:solidFill>
              </a:rPr>
              <a:t>Blaise</a:t>
            </a:r>
            <a:r>
              <a:rPr lang="es-AR" sz="2600" b="1" dirty="0" smtClean="0">
                <a:solidFill>
                  <a:schemeClr val="bg1"/>
                </a:solidFill>
              </a:rPr>
              <a:t> Pascal: “</a:t>
            </a:r>
            <a:r>
              <a:rPr lang="es-AR" sz="2600" b="1" dirty="0" err="1" smtClean="0">
                <a:solidFill>
                  <a:schemeClr val="bg1"/>
                </a:solidFill>
              </a:rPr>
              <a:t>Ordre</a:t>
            </a:r>
            <a:r>
              <a:rPr lang="es-AR" sz="2600" b="1" dirty="0" smtClean="0">
                <a:solidFill>
                  <a:schemeClr val="bg1"/>
                </a:solidFill>
              </a:rPr>
              <a:t> du </a:t>
            </a:r>
            <a:r>
              <a:rPr lang="es-AR" sz="2600" b="1" dirty="0" err="1" smtClean="0">
                <a:solidFill>
                  <a:schemeClr val="bg1"/>
                </a:solidFill>
              </a:rPr>
              <a:t>coeur</a:t>
            </a:r>
            <a:r>
              <a:rPr lang="es-AR" sz="2600" b="1" dirty="0" smtClean="0">
                <a:solidFill>
                  <a:schemeClr val="bg1"/>
                </a:solidFill>
              </a:rPr>
              <a:t>” (razones u orden del corazón).</a:t>
            </a:r>
          </a:p>
          <a:p>
            <a:r>
              <a:rPr lang="es-AR" sz="2600" b="1" dirty="0" smtClean="0">
                <a:solidFill>
                  <a:schemeClr val="bg1"/>
                </a:solidFill>
              </a:rPr>
              <a:t>La intuición es un modo de conocimiento inmediato (sin razones o argumentos) que los antiguos denominaban “simple aprehensión”. Henri Bergson: sin intuición no habría conocimiento, por ej. la intuición matemática.</a:t>
            </a:r>
          </a:p>
          <a:p>
            <a:r>
              <a:rPr lang="es-AR" sz="2600" b="1" dirty="0" smtClean="0">
                <a:solidFill>
                  <a:schemeClr val="bg1"/>
                </a:solidFill>
              </a:rPr>
              <a:t>La razón cálida apuesta por las intuiciones que benefician al individuo y a la especie, que luego se convierten en valores. </a:t>
            </a:r>
            <a:r>
              <a:rPr lang="es-AR" sz="2600" b="1" dirty="0" err="1" smtClean="0">
                <a:solidFill>
                  <a:schemeClr val="bg1"/>
                </a:solidFill>
              </a:rPr>
              <a:t>Ej</a:t>
            </a:r>
            <a:r>
              <a:rPr lang="es-AR" sz="2600" b="1" dirty="0" smtClean="0">
                <a:solidFill>
                  <a:schemeClr val="bg1"/>
                </a:solidFill>
              </a:rPr>
              <a:t>: el ser es superior al tener y las personas valen más que las cosas.</a:t>
            </a:r>
            <a:endParaRPr lang="es-AR" sz="2600"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08912" cy="1301006"/>
          </a:xfrm>
        </p:spPr>
        <p:style>
          <a:lnRef idx="2">
            <a:schemeClr val="accent6"/>
          </a:lnRef>
          <a:fillRef idx="1">
            <a:schemeClr val="lt1"/>
          </a:fillRef>
          <a:effectRef idx="0">
            <a:schemeClr val="accent6"/>
          </a:effectRef>
          <a:fontRef idx="minor">
            <a:schemeClr val="dk1"/>
          </a:fontRef>
        </p:style>
        <p:txBody>
          <a:bodyPr>
            <a:normAutofit/>
          </a:bodyPr>
          <a:lstStyle/>
          <a:p>
            <a:r>
              <a:rPr lang="es-AR" b="1" dirty="0" smtClean="0"/>
              <a:t>Comunicatividad: “Yo me comunico”</a:t>
            </a:r>
            <a:endParaRPr lang="es-AR" b="1" dirty="0"/>
          </a:p>
        </p:txBody>
      </p:sp>
      <p:sp>
        <p:nvSpPr>
          <p:cNvPr id="3" name="2 Marcador de contenido"/>
          <p:cNvSpPr>
            <a:spLocks noGrp="1"/>
          </p:cNvSpPr>
          <p:nvPr>
            <p:ph sz="quarter" idx="13"/>
          </p:nvPr>
        </p:nvSpPr>
        <p:spPr>
          <a:xfrm>
            <a:off x="179512" y="1600200"/>
            <a:ext cx="8784976" cy="5069160"/>
          </a:xfrm>
          <a:solidFill>
            <a:schemeClr val="accent2">
              <a:lumMod val="40000"/>
              <a:lumOff val="60000"/>
            </a:schemeClr>
          </a:solidFill>
        </p:spPr>
        <p:style>
          <a:lnRef idx="1">
            <a:schemeClr val="accent6"/>
          </a:lnRef>
          <a:fillRef idx="3">
            <a:schemeClr val="accent6"/>
          </a:fillRef>
          <a:effectRef idx="2">
            <a:schemeClr val="accent6"/>
          </a:effectRef>
          <a:fontRef idx="minor">
            <a:schemeClr val="lt1"/>
          </a:fontRef>
        </p:style>
        <p:txBody>
          <a:bodyPr>
            <a:normAutofit/>
          </a:bodyPr>
          <a:lstStyle/>
          <a:p>
            <a:r>
              <a:rPr lang="es-AR" sz="2400" b="1" dirty="0" smtClean="0">
                <a:solidFill>
                  <a:schemeClr val="bg1"/>
                </a:solidFill>
              </a:rPr>
              <a:t>La instancia suprema de la razón cálida es la comunicación, el diálogo, que se expresa en términos de alianza y fidelidad: su fin es el otro, el Tú, humano y divino.</a:t>
            </a:r>
          </a:p>
          <a:p>
            <a:r>
              <a:rPr lang="es-AR" sz="2400" b="1" dirty="0" smtClean="0">
                <a:solidFill>
                  <a:schemeClr val="bg1"/>
                </a:solidFill>
              </a:rPr>
              <a:t>La comunicatividad anclada en la fidelidad se realiza en la práctica social del derecho y la justicia.</a:t>
            </a:r>
          </a:p>
          <a:p>
            <a:r>
              <a:rPr lang="es-AR" sz="2400" b="1" dirty="0" smtClean="0">
                <a:solidFill>
                  <a:schemeClr val="bg1"/>
                </a:solidFill>
              </a:rPr>
              <a:t>El amor fiel u “orden del amor” es la razón del mundo, su causa </a:t>
            </a:r>
            <a:r>
              <a:rPr lang="es-AR" sz="2400" b="1" dirty="0" err="1" smtClean="0">
                <a:solidFill>
                  <a:schemeClr val="bg1"/>
                </a:solidFill>
              </a:rPr>
              <a:t>estructurante</a:t>
            </a:r>
            <a:r>
              <a:rPr lang="es-AR" sz="2400" b="1" dirty="0" smtClean="0">
                <a:solidFill>
                  <a:schemeClr val="bg1"/>
                </a:solidFill>
              </a:rPr>
              <a:t>. Lo que cae fuera de ese orden es decaimiento, des-creación, el mal y el odio en todas sus facetas.</a:t>
            </a:r>
          </a:p>
          <a:p>
            <a:r>
              <a:rPr lang="es-AR" sz="2400" b="1" dirty="0" smtClean="0">
                <a:solidFill>
                  <a:schemeClr val="bg1"/>
                </a:solidFill>
              </a:rPr>
              <a:t>Amor es relación, y la máxima relación se da por el diálogo:</a:t>
            </a:r>
          </a:p>
          <a:p>
            <a:pPr marL="0" indent="0">
              <a:buNone/>
            </a:pPr>
            <a:r>
              <a:rPr lang="es-AR" sz="2400" b="1">
                <a:solidFill>
                  <a:schemeClr val="bg1"/>
                </a:solidFill>
              </a:rPr>
              <a:t> </a:t>
            </a:r>
            <a:r>
              <a:rPr lang="es-AR" sz="2400" b="1" smtClean="0">
                <a:solidFill>
                  <a:schemeClr val="bg1"/>
                </a:solidFill>
              </a:rPr>
              <a:t>    </a:t>
            </a:r>
            <a:r>
              <a:rPr lang="es-AR" sz="2400" b="1" dirty="0" smtClean="0">
                <a:solidFill>
                  <a:schemeClr val="bg1"/>
                </a:solidFill>
              </a:rPr>
              <a:t>LA ESTRUCTURA ÍNTIMA DE LA RAZÓN ES DIÁLOGO.</a:t>
            </a:r>
          </a:p>
          <a:p>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116632"/>
            <a:ext cx="7924800" cy="1152128"/>
          </a:xfrm>
        </p:spPr>
        <p:style>
          <a:lnRef idx="1">
            <a:schemeClr val="dk1"/>
          </a:lnRef>
          <a:fillRef idx="3">
            <a:schemeClr val="dk1"/>
          </a:fillRef>
          <a:effectRef idx="2">
            <a:schemeClr val="dk1"/>
          </a:effectRef>
          <a:fontRef idx="minor">
            <a:schemeClr val="lt1"/>
          </a:fontRef>
        </p:style>
        <p:txBody>
          <a:bodyPr/>
          <a:lstStyle/>
          <a:p>
            <a:pPr algn="ctr"/>
            <a:r>
              <a:rPr lang="es-ES_tradnl" b="1" dirty="0" smtClean="0"/>
              <a:t>Saber científico y Razón fría</a:t>
            </a:r>
            <a:endParaRPr lang="es-AR" b="1" dirty="0"/>
          </a:p>
        </p:txBody>
      </p:sp>
      <p:graphicFrame>
        <p:nvGraphicFramePr>
          <p:cNvPr id="4" name="3 Marcador de contenido"/>
          <p:cNvGraphicFramePr>
            <a:graphicFrameLocks noGrp="1"/>
          </p:cNvGraphicFramePr>
          <p:nvPr>
            <p:ph sz="quarter" idx="13"/>
            <p:extLst>
              <p:ext uri="{D42A27DB-BD31-4B8C-83A1-F6EECF244321}">
                <p14:modId xmlns:p14="http://schemas.microsoft.com/office/powerpoint/2010/main" val="3926464184"/>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1371600" y="2924944"/>
            <a:ext cx="6400800" cy="2713856"/>
          </a:xfrm>
        </p:spPr>
        <p:txBody>
          <a:bodyPr/>
          <a:lstStyle/>
          <a:p>
            <a:endParaRPr lang="es-AR" dirty="0"/>
          </a:p>
        </p:txBody>
      </p:sp>
      <p:sp>
        <p:nvSpPr>
          <p:cNvPr id="4" name="3 Título"/>
          <p:cNvSpPr>
            <a:spLocks noGrp="1"/>
          </p:cNvSpPr>
          <p:nvPr>
            <p:ph type="ctrTitle"/>
          </p:nvPr>
        </p:nvSpPr>
        <p:spPr>
          <a:xfrm>
            <a:off x="685800" y="476672"/>
            <a:ext cx="7772400" cy="5040560"/>
          </a:xfrm>
        </p:spPr>
        <p:txBody>
          <a:bodyPr>
            <a:normAutofit/>
          </a:bodyPr>
          <a:lstStyle/>
          <a:p>
            <a:r>
              <a:rPr lang="es-AR" b="1" dirty="0" smtClean="0"/>
              <a:t>I. B. 1.</a:t>
            </a:r>
            <a:br>
              <a:rPr lang="es-AR" b="1" dirty="0" smtClean="0"/>
            </a:br>
            <a:r>
              <a:rPr lang="es-AR" b="1" dirty="0" smtClean="0"/>
              <a:t/>
            </a:r>
            <a:br>
              <a:rPr lang="es-AR" b="1" dirty="0" smtClean="0"/>
            </a:br>
            <a:r>
              <a:rPr lang="es-AR" b="1" dirty="0" smtClean="0"/>
              <a:t>LA FILOSOFÍA </a:t>
            </a:r>
            <a:br>
              <a:rPr lang="es-AR" b="1" dirty="0" smtClean="0"/>
            </a:br>
            <a:r>
              <a:rPr lang="es-AR" b="1" dirty="0" smtClean="0"/>
              <a:t>Y LA BÚSQUEDA DEL SABER</a:t>
            </a:r>
            <a:endParaRPr lang="es-AR"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8856984" cy="850106"/>
          </a:xfrm>
          <a:ln>
            <a:solidFill>
              <a:schemeClr val="accent1"/>
            </a:solidFill>
          </a:ln>
        </p:spPr>
        <p:txBody>
          <a:bodyPr>
            <a:normAutofit/>
          </a:bodyPr>
          <a:lstStyle/>
          <a:p>
            <a:pPr algn="ctr"/>
            <a:r>
              <a:rPr lang="es-AR" sz="3200" b="1" dirty="0" smtClean="0">
                <a:solidFill>
                  <a:srgbClr val="FFC000"/>
                </a:solidFill>
              </a:rPr>
              <a:t>¿Qué es la “voluntad de saber-verdad”?</a:t>
            </a:r>
            <a:endParaRPr lang="es-AR" sz="3200" b="1" dirty="0">
              <a:solidFill>
                <a:srgbClr val="FFC000"/>
              </a:solidFill>
            </a:endParaRPr>
          </a:p>
        </p:txBody>
      </p:sp>
      <p:sp>
        <p:nvSpPr>
          <p:cNvPr id="3" name="2 Marcador de contenido"/>
          <p:cNvSpPr>
            <a:spLocks noGrp="1"/>
          </p:cNvSpPr>
          <p:nvPr>
            <p:ph sz="quarter" idx="13"/>
          </p:nvPr>
        </p:nvSpPr>
        <p:spPr>
          <a:xfrm>
            <a:off x="457200" y="1600200"/>
            <a:ext cx="8229600" cy="5069160"/>
          </a:xfrm>
          <a:solidFill>
            <a:schemeClr val="accent4">
              <a:lumMod val="20000"/>
              <a:lumOff val="80000"/>
            </a:schemeClr>
          </a:solidFill>
        </p:spPr>
        <p:txBody>
          <a:bodyPr>
            <a:normAutofit/>
          </a:bodyPr>
          <a:lstStyle/>
          <a:p>
            <a:r>
              <a:rPr lang="es-AR" sz="2800" b="1" dirty="0" smtClean="0">
                <a:solidFill>
                  <a:schemeClr val="bg1"/>
                </a:solidFill>
              </a:rPr>
              <a:t>Aristóteles: “todo hombre desea por naturaleza saber” (Libro de la </a:t>
            </a:r>
            <a:r>
              <a:rPr lang="es-AR" sz="2800" b="1" i="1" dirty="0" smtClean="0">
                <a:solidFill>
                  <a:schemeClr val="bg1"/>
                </a:solidFill>
              </a:rPr>
              <a:t>Metafísica</a:t>
            </a:r>
            <a:r>
              <a:rPr lang="es-AR" sz="2800" b="1" dirty="0" smtClean="0">
                <a:solidFill>
                  <a:schemeClr val="bg1"/>
                </a:solidFill>
              </a:rPr>
              <a:t>).</a:t>
            </a:r>
          </a:p>
          <a:p>
            <a:r>
              <a:rPr lang="es-AR" sz="2800" b="1" dirty="0" smtClean="0">
                <a:solidFill>
                  <a:schemeClr val="bg1"/>
                </a:solidFill>
              </a:rPr>
              <a:t>La voluntad de verdad se resume en el “querer saber”, “YO QUIERO SABER”: quiero aprender, quiero llegar a la verdad, quiero conocer (ciencias, artes, técnicas, filosofía, teología, etc.).</a:t>
            </a:r>
          </a:p>
          <a:p>
            <a:r>
              <a:rPr lang="es-AR" sz="2800" b="1" dirty="0" smtClean="0">
                <a:solidFill>
                  <a:schemeClr val="bg1"/>
                </a:solidFill>
              </a:rPr>
              <a:t>¿Qué se opone a la voluntad de verdad? Conformismo, ideologías, ignorancia, fanatismo,  manipulaciones credenciales y culturales.</a:t>
            </a:r>
          </a:p>
          <a:p>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772816"/>
          </a:xfrm>
          <a:solidFill>
            <a:schemeClr val="tx1"/>
          </a:solidFill>
        </p:spPr>
        <p:style>
          <a:lnRef idx="1">
            <a:schemeClr val="accent2"/>
          </a:lnRef>
          <a:fillRef idx="3">
            <a:schemeClr val="accent2"/>
          </a:fillRef>
          <a:effectRef idx="2">
            <a:schemeClr val="accent2"/>
          </a:effectRef>
          <a:fontRef idx="minor">
            <a:schemeClr val="lt1"/>
          </a:fontRef>
        </p:style>
        <p:txBody>
          <a:bodyPr>
            <a:normAutofit/>
          </a:bodyPr>
          <a:lstStyle/>
          <a:p>
            <a:r>
              <a:rPr lang="es-AR" b="1" dirty="0" smtClean="0">
                <a:solidFill>
                  <a:schemeClr val="bg1"/>
                </a:solidFill>
              </a:rPr>
              <a:t>LOS </a:t>
            </a:r>
            <a:r>
              <a:rPr lang="es-AR" b="1" dirty="0" smtClean="0">
                <a:solidFill>
                  <a:srgbClr val="0070C0"/>
                </a:solidFill>
              </a:rPr>
              <a:t>«Ídolos» </a:t>
            </a:r>
            <a:r>
              <a:rPr lang="es-AR" b="1" dirty="0" smtClean="0">
                <a:solidFill>
                  <a:schemeClr val="bg1"/>
                </a:solidFill>
              </a:rPr>
              <a:t>de Francis Bacon (1561-1623)</a:t>
            </a:r>
            <a:br>
              <a:rPr lang="es-AR" b="1" dirty="0" smtClean="0">
                <a:solidFill>
                  <a:schemeClr val="bg1"/>
                </a:solidFill>
              </a:rPr>
            </a:br>
            <a:r>
              <a:rPr lang="es-AR" sz="3200" b="1" cap="none" dirty="0" smtClean="0">
                <a:solidFill>
                  <a:schemeClr val="bg1"/>
                </a:solidFill>
              </a:rPr>
              <a:t>(conceptos falsos que se apoderan </a:t>
            </a:r>
            <a:br>
              <a:rPr lang="es-AR" sz="3200" b="1" cap="none" dirty="0" smtClean="0">
                <a:solidFill>
                  <a:schemeClr val="bg1"/>
                </a:solidFill>
              </a:rPr>
            </a:br>
            <a:r>
              <a:rPr lang="es-AR" sz="3200" b="1" cap="none" dirty="0" smtClean="0">
                <a:solidFill>
                  <a:schemeClr val="bg1"/>
                </a:solidFill>
              </a:rPr>
              <a:t>de la inteligencia bloqueando nuestro saber)</a:t>
            </a:r>
            <a:endParaRPr lang="es-AR" b="1" cap="none" dirty="0">
              <a:solidFill>
                <a:schemeClr val="bg1"/>
              </a:solidFill>
            </a:endParaRPr>
          </a:p>
        </p:txBody>
      </p:sp>
      <p:graphicFrame>
        <p:nvGraphicFramePr>
          <p:cNvPr id="4" name="3 Marcador de contenido"/>
          <p:cNvGraphicFramePr>
            <a:graphicFrameLocks noGrp="1"/>
          </p:cNvGraphicFramePr>
          <p:nvPr>
            <p:ph sz="quarter" idx="13"/>
            <p:extLst>
              <p:ext uri="{D42A27DB-BD31-4B8C-83A1-F6EECF244321}">
                <p14:modId xmlns:p14="http://schemas.microsoft.com/office/powerpoint/2010/main" val="2000320399"/>
              </p:ext>
            </p:extLst>
          </p:nvPr>
        </p:nvGraphicFramePr>
        <p:xfrm>
          <a:off x="457200" y="1772816"/>
          <a:ext cx="822960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38138"/>
          </a:xfrm>
        </p:spPr>
        <p:txBody>
          <a:bodyPr>
            <a:normAutofit/>
          </a:bodyPr>
          <a:lstStyle/>
          <a:p>
            <a:r>
              <a:rPr lang="es-AR" sz="3200" b="1" dirty="0" smtClean="0">
                <a:solidFill>
                  <a:schemeClr val="tx2"/>
                </a:solidFill>
              </a:rPr>
              <a:t>De «ídolo» y de «idea» viene «IDEOLOGÍA»</a:t>
            </a:r>
            <a:endParaRPr lang="es-AR" sz="3200" b="1" dirty="0">
              <a:solidFill>
                <a:schemeClr val="tx2"/>
              </a:solidFill>
            </a:endParaRPr>
          </a:p>
        </p:txBody>
      </p:sp>
      <p:sp>
        <p:nvSpPr>
          <p:cNvPr id="3" name="2 Marcador de contenido"/>
          <p:cNvSpPr>
            <a:spLocks noGrp="1"/>
          </p:cNvSpPr>
          <p:nvPr>
            <p:ph sz="quarter" idx="13"/>
          </p:nvPr>
        </p:nvSpPr>
        <p:spPr>
          <a:xfrm>
            <a:off x="323528" y="1772816"/>
            <a:ext cx="8496944" cy="4824536"/>
          </a:xfrm>
          <a:solidFill>
            <a:schemeClr val="tx1"/>
          </a:solidFill>
        </p:spPr>
        <p:style>
          <a:lnRef idx="0">
            <a:schemeClr val="accent4"/>
          </a:lnRef>
          <a:fillRef idx="3">
            <a:schemeClr val="accent4"/>
          </a:fillRef>
          <a:effectRef idx="3">
            <a:schemeClr val="accent4"/>
          </a:effectRef>
          <a:fontRef idx="minor">
            <a:schemeClr val="lt1"/>
          </a:fontRef>
        </p:style>
        <p:txBody>
          <a:bodyPr>
            <a:normAutofit/>
          </a:bodyPr>
          <a:lstStyle/>
          <a:p>
            <a:pPr marL="0" indent="0">
              <a:buNone/>
            </a:pPr>
            <a:r>
              <a:rPr lang="es-AR" sz="2800" b="1" dirty="0" smtClean="0">
                <a:solidFill>
                  <a:srgbClr val="C00000"/>
                </a:solidFill>
              </a:rPr>
              <a:t>*  </a:t>
            </a:r>
            <a:r>
              <a:rPr lang="es-AR" sz="2800" b="1" dirty="0" smtClean="0">
                <a:solidFill>
                  <a:schemeClr val="bg1"/>
                </a:solidFill>
              </a:rPr>
              <a:t>La Ideología es toda interpretación deformada de la realidad al servicio de ideas o creencias absolutistas o autoritarias o de los propios intereses.</a:t>
            </a:r>
          </a:p>
          <a:p>
            <a:pPr marL="0" indent="0">
              <a:buNone/>
            </a:pPr>
            <a:r>
              <a:rPr lang="es-AR" sz="2800" b="1" dirty="0" smtClean="0">
                <a:solidFill>
                  <a:srgbClr val="C00000"/>
                </a:solidFill>
              </a:rPr>
              <a:t>*  </a:t>
            </a:r>
            <a:r>
              <a:rPr lang="es-AR" sz="2800" b="1" dirty="0" smtClean="0">
                <a:solidFill>
                  <a:schemeClr val="bg1"/>
                </a:solidFill>
              </a:rPr>
              <a:t>Toma lo imaginario por real y lo real por imaginario, contradiciendo la verdad.</a:t>
            </a:r>
          </a:p>
          <a:p>
            <a:pPr marL="0" indent="0">
              <a:buNone/>
            </a:pPr>
            <a:r>
              <a:rPr lang="es-AR" sz="2800" b="1" dirty="0" smtClean="0">
                <a:solidFill>
                  <a:srgbClr val="C00000"/>
                </a:solidFill>
              </a:rPr>
              <a:t>*  </a:t>
            </a:r>
            <a:r>
              <a:rPr lang="es-AR" sz="2800" b="1" dirty="0" smtClean="0">
                <a:solidFill>
                  <a:schemeClr val="bg1"/>
                </a:solidFill>
              </a:rPr>
              <a:t>El ideólogo introduce subrepticiamente su subjetivismo contra la objetividad: deforma la verdad.</a:t>
            </a:r>
          </a:p>
          <a:p>
            <a:pPr marL="0" indent="0">
              <a:buNone/>
            </a:pPr>
            <a:r>
              <a:rPr lang="es-AR" sz="2800" b="1" dirty="0" smtClean="0">
                <a:solidFill>
                  <a:srgbClr val="C00000"/>
                </a:solidFill>
              </a:rPr>
              <a:t>*  </a:t>
            </a:r>
            <a:r>
              <a:rPr lang="es-AR" sz="2800" b="1" dirty="0" smtClean="0">
                <a:solidFill>
                  <a:schemeClr val="bg1"/>
                </a:solidFill>
              </a:rPr>
              <a:t>El ideologizado puede llegar al fanatismo. (Por ej., el fanático religioso o político).</a:t>
            </a:r>
          </a:p>
          <a:p>
            <a:endParaRPr lang="es-AR" dirty="0" smtClean="0"/>
          </a:p>
          <a:p>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476672"/>
            <a:ext cx="8229600" cy="5184576"/>
          </a:xfrm>
          <a:solidFill>
            <a:schemeClr val="accent2">
              <a:lumMod val="60000"/>
              <a:lumOff val="40000"/>
            </a:schemeClr>
          </a:solidFill>
        </p:spPr>
        <p:style>
          <a:lnRef idx="1">
            <a:schemeClr val="accent4"/>
          </a:lnRef>
          <a:fillRef idx="3">
            <a:schemeClr val="accent4"/>
          </a:fillRef>
          <a:effectRef idx="2">
            <a:schemeClr val="accent4"/>
          </a:effectRef>
          <a:fontRef idx="minor">
            <a:schemeClr val="lt1"/>
          </a:fontRef>
        </p:style>
        <p:txBody>
          <a:bodyPr/>
          <a:lstStyle/>
          <a:p>
            <a:pPr algn="ctr"/>
            <a:r>
              <a:rPr lang="es-AR" b="1" dirty="0" smtClean="0">
                <a:solidFill>
                  <a:schemeClr val="bg1"/>
                </a:solidFill>
              </a:rPr>
              <a:t>Quien no quiere dialogar </a:t>
            </a:r>
            <a:br>
              <a:rPr lang="es-AR" b="1" dirty="0" smtClean="0">
                <a:solidFill>
                  <a:schemeClr val="bg1"/>
                </a:solidFill>
              </a:rPr>
            </a:br>
            <a:r>
              <a:rPr lang="es-AR" b="1" dirty="0" smtClean="0">
                <a:solidFill>
                  <a:schemeClr val="bg1"/>
                </a:solidFill>
              </a:rPr>
              <a:t>es un fanático,</a:t>
            </a:r>
            <a:br>
              <a:rPr lang="es-AR" b="1" dirty="0" smtClean="0">
                <a:solidFill>
                  <a:schemeClr val="bg1"/>
                </a:solidFill>
              </a:rPr>
            </a:br>
            <a:r>
              <a:rPr lang="es-AR" b="1" dirty="0" smtClean="0">
                <a:solidFill>
                  <a:schemeClr val="bg1"/>
                </a:solidFill>
              </a:rPr>
              <a:t>quien </a:t>
            </a:r>
            <a:r>
              <a:rPr lang="es-AR" b="1" dirty="0">
                <a:solidFill>
                  <a:schemeClr val="bg1"/>
                </a:solidFill>
              </a:rPr>
              <a:t>no se atreve a razonar</a:t>
            </a:r>
            <a:br>
              <a:rPr lang="es-AR" b="1" dirty="0">
                <a:solidFill>
                  <a:schemeClr val="bg1"/>
                </a:solidFill>
              </a:rPr>
            </a:br>
            <a:r>
              <a:rPr lang="es-AR" b="1" dirty="0">
                <a:solidFill>
                  <a:schemeClr val="bg1"/>
                </a:solidFill>
              </a:rPr>
              <a:t> es un </a:t>
            </a:r>
            <a:r>
              <a:rPr lang="es-AR" b="1" dirty="0" smtClean="0">
                <a:solidFill>
                  <a:schemeClr val="bg1"/>
                </a:solidFill>
              </a:rPr>
              <a:t>esclavo,</a:t>
            </a:r>
            <a:br>
              <a:rPr lang="es-AR" b="1" dirty="0" smtClean="0">
                <a:solidFill>
                  <a:schemeClr val="bg1"/>
                </a:solidFill>
              </a:rPr>
            </a:br>
            <a:r>
              <a:rPr lang="es-AR" b="1" dirty="0" smtClean="0">
                <a:solidFill>
                  <a:schemeClr val="bg1"/>
                </a:solidFill>
              </a:rPr>
              <a:t> Y</a:t>
            </a:r>
            <a:br>
              <a:rPr lang="es-AR" b="1" dirty="0" smtClean="0">
                <a:solidFill>
                  <a:schemeClr val="bg1"/>
                </a:solidFill>
              </a:rPr>
            </a:br>
            <a:r>
              <a:rPr lang="es-AR" b="1" dirty="0" smtClean="0">
                <a:solidFill>
                  <a:schemeClr val="bg1"/>
                </a:solidFill>
              </a:rPr>
              <a:t>quien no sabe dialogar </a:t>
            </a:r>
            <a:br>
              <a:rPr lang="es-AR" b="1" dirty="0" smtClean="0">
                <a:solidFill>
                  <a:schemeClr val="bg1"/>
                </a:solidFill>
              </a:rPr>
            </a:br>
            <a:r>
              <a:rPr lang="es-AR" b="1" dirty="0" smtClean="0">
                <a:solidFill>
                  <a:schemeClr val="bg1"/>
                </a:solidFill>
              </a:rPr>
              <a:t>DEBE APRENDER A HACERLO</a:t>
            </a:r>
            <a:r>
              <a:rPr lang="es-AR" b="1" dirty="0">
                <a:solidFill>
                  <a:schemeClr val="bg1"/>
                </a:solidFill>
              </a:rPr>
              <a:t>.</a:t>
            </a:r>
            <a:r>
              <a:rPr lang="es-AR" b="1" dirty="0" smtClean="0">
                <a:solidFill>
                  <a:schemeClr val="bg1"/>
                </a:solidFill>
              </a:rPr>
              <a:t/>
            </a:r>
            <a:br>
              <a:rPr lang="es-AR" b="1" dirty="0" smtClean="0">
                <a:solidFill>
                  <a:schemeClr val="bg1"/>
                </a:solidFill>
              </a:rPr>
            </a:br>
            <a:endParaRPr lang="es-AR"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116632"/>
            <a:ext cx="7924800" cy="1008112"/>
          </a:xfrm>
        </p:spPr>
        <p:txBody>
          <a:bodyPr/>
          <a:lstStyle/>
          <a:p>
            <a:pPr algn="ctr"/>
            <a:r>
              <a:rPr lang="es-AR" sz="3600" b="1" dirty="0" smtClean="0">
                <a:solidFill>
                  <a:srgbClr val="FFC000"/>
                </a:solidFill>
              </a:rPr>
              <a:t>¿Qué o quién es el filósofo?</a:t>
            </a:r>
            <a:endParaRPr lang="es-AR" sz="3600" b="1" dirty="0">
              <a:solidFill>
                <a:srgbClr val="FFC000"/>
              </a:solidFill>
            </a:endParaRPr>
          </a:p>
        </p:txBody>
      </p:sp>
      <p:sp>
        <p:nvSpPr>
          <p:cNvPr id="3" name="2 Marcador de contenido"/>
          <p:cNvSpPr>
            <a:spLocks noGrp="1"/>
          </p:cNvSpPr>
          <p:nvPr>
            <p:ph sz="quarter" idx="13"/>
          </p:nvPr>
        </p:nvSpPr>
        <p:spPr>
          <a:xfrm>
            <a:off x="323528" y="1340768"/>
            <a:ext cx="8568952" cy="5184576"/>
          </a:xfrm>
          <a:solidFill>
            <a:schemeClr val="tx1"/>
          </a:solidFill>
        </p:spPr>
        <p:style>
          <a:lnRef idx="1">
            <a:schemeClr val="dk1"/>
          </a:lnRef>
          <a:fillRef idx="2">
            <a:schemeClr val="dk1"/>
          </a:fillRef>
          <a:effectRef idx="1">
            <a:schemeClr val="dk1"/>
          </a:effectRef>
          <a:fontRef idx="minor">
            <a:schemeClr val="dk1"/>
          </a:fontRef>
        </p:style>
        <p:txBody>
          <a:bodyPr>
            <a:normAutofit/>
          </a:bodyPr>
          <a:lstStyle/>
          <a:p>
            <a:r>
              <a:rPr lang="es-AR" sz="2800" b="1" dirty="0" smtClean="0"/>
              <a:t>Etimológicamente: “Amante de la sabiduría”.</a:t>
            </a:r>
          </a:p>
          <a:p>
            <a:r>
              <a:rPr lang="es-AR" sz="2800" b="1" dirty="0" smtClean="0"/>
              <a:t>Sócrates: “sólo sé que no sé nada”: principio de la sabiduría verdadera. Virtudes: Humildad-Paciencia.</a:t>
            </a:r>
          </a:p>
          <a:p>
            <a:r>
              <a:rPr lang="es-AR" sz="2800" b="1" dirty="0"/>
              <a:t>A</a:t>
            </a:r>
            <a:r>
              <a:rPr lang="es-AR" sz="2800" b="1" dirty="0" smtClean="0"/>
              <a:t>l FILÓSOFO se lo puede considerar:</a:t>
            </a:r>
          </a:p>
          <a:p>
            <a:pPr marL="0" indent="0">
              <a:buNone/>
            </a:pPr>
            <a:r>
              <a:rPr lang="es-AR" sz="2800" b="1" dirty="0" smtClean="0">
                <a:solidFill>
                  <a:srgbClr val="FFC000"/>
                </a:solidFill>
              </a:rPr>
              <a:t>A. </a:t>
            </a:r>
            <a:r>
              <a:rPr lang="es-AR" sz="2800" b="1" dirty="0" smtClean="0"/>
              <a:t>Maestro del preguntar.</a:t>
            </a:r>
          </a:p>
          <a:p>
            <a:pPr marL="0" indent="0">
              <a:buNone/>
            </a:pPr>
            <a:r>
              <a:rPr lang="es-AR" sz="2800" b="1" dirty="0" smtClean="0">
                <a:solidFill>
                  <a:srgbClr val="FFC000"/>
                </a:solidFill>
              </a:rPr>
              <a:t>B.</a:t>
            </a:r>
            <a:r>
              <a:rPr lang="es-AR" sz="2800" b="1" dirty="0" smtClean="0"/>
              <a:t> Maestro del método: </a:t>
            </a:r>
            <a:r>
              <a:rPr lang="es-AR" sz="2800" b="1" dirty="0" err="1" smtClean="0"/>
              <a:t>metá-odós</a:t>
            </a:r>
            <a:r>
              <a:rPr lang="es-AR" sz="2800" b="1" dirty="0" smtClean="0"/>
              <a:t> (a través de un camino)</a:t>
            </a:r>
          </a:p>
          <a:p>
            <a:pPr marL="0" indent="0">
              <a:buNone/>
            </a:pPr>
            <a:r>
              <a:rPr lang="es-AR" sz="2800" b="1" dirty="0" smtClean="0">
                <a:solidFill>
                  <a:srgbClr val="FFC000"/>
                </a:solidFill>
              </a:rPr>
              <a:t>C. </a:t>
            </a:r>
            <a:r>
              <a:rPr lang="es-AR" sz="2800" b="1" dirty="0" smtClean="0"/>
              <a:t>Maestro de la sospecha.</a:t>
            </a:r>
          </a:p>
          <a:p>
            <a:pPr marL="0" indent="0">
              <a:buNone/>
            </a:pPr>
            <a:r>
              <a:rPr lang="es-AR" sz="2800" b="1" dirty="0" smtClean="0">
                <a:solidFill>
                  <a:srgbClr val="FFC000"/>
                </a:solidFill>
              </a:rPr>
              <a:t>D.</a:t>
            </a:r>
            <a:r>
              <a:rPr lang="es-AR" sz="2800" b="1" dirty="0" smtClean="0"/>
              <a:t> Maestro del pesimismo.</a:t>
            </a:r>
          </a:p>
          <a:p>
            <a:pPr marL="0" indent="0">
              <a:buNone/>
            </a:pPr>
            <a:r>
              <a:rPr lang="es-AR" sz="2800" b="1" dirty="0" smtClean="0">
                <a:solidFill>
                  <a:srgbClr val="FFC000"/>
                </a:solidFill>
              </a:rPr>
              <a:t>E. </a:t>
            </a:r>
            <a:r>
              <a:rPr lang="es-AR" sz="2800" b="1" dirty="0" smtClean="0"/>
              <a:t>Maestro de humanidad.</a:t>
            </a:r>
          </a:p>
          <a:p>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0"/>
            <a:ext cx="7924800" cy="1340768"/>
          </a:xfrm>
          <a:solidFill>
            <a:srgbClr val="FF9900"/>
          </a:solidFill>
        </p:spPr>
        <p:style>
          <a:lnRef idx="1">
            <a:schemeClr val="accent4"/>
          </a:lnRef>
          <a:fillRef idx="3">
            <a:schemeClr val="accent4"/>
          </a:fillRef>
          <a:effectRef idx="2">
            <a:schemeClr val="accent4"/>
          </a:effectRef>
          <a:fontRef idx="minor">
            <a:schemeClr val="lt1"/>
          </a:fontRef>
        </p:style>
        <p:txBody>
          <a:bodyPr/>
          <a:lstStyle/>
          <a:p>
            <a:pPr algn="ctr"/>
            <a:r>
              <a:rPr lang="es-AR" sz="3600" b="1" dirty="0" smtClean="0">
                <a:solidFill>
                  <a:schemeClr val="bg1"/>
                </a:solidFill>
              </a:rPr>
              <a:t>¿Qué es la filosofía?</a:t>
            </a:r>
            <a:endParaRPr lang="es-AR" sz="3600" b="1" dirty="0">
              <a:solidFill>
                <a:schemeClr val="bg1"/>
              </a:solidFill>
            </a:endParaRPr>
          </a:p>
        </p:txBody>
      </p:sp>
      <p:sp>
        <p:nvSpPr>
          <p:cNvPr id="3" name="2 Marcador de contenido"/>
          <p:cNvSpPr>
            <a:spLocks noGrp="1"/>
          </p:cNvSpPr>
          <p:nvPr>
            <p:ph sz="quarter" idx="13"/>
          </p:nvPr>
        </p:nvSpPr>
        <p:spPr>
          <a:xfrm>
            <a:off x="179512" y="1600200"/>
            <a:ext cx="8784976" cy="5069160"/>
          </a:xfrm>
          <a:solidFill>
            <a:schemeClr val="tx1"/>
          </a:solidFill>
        </p:spPr>
        <p:style>
          <a:lnRef idx="1">
            <a:schemeClr val="accent5"/>
          </a:lnRef>
          <a:fillRef idx="2">
            <a:schemeClr val="accent5"/>
          </a:fillRef>
          <a:effectRef idx="1">
            <a:schemeClr val="accent5"/>
          </a:effectRef>
          <a:fontRef idx="minor">
            <a:schemeClr val="dk1"/>
          </a:fontRef>
        </p:style>
        <p:txBody>
          <a:bodyPr>
            <a:noAutofit/>
          </a:bodyPr>
          <a:lstStyle/>
          <a:p>
            <a:r>
              <a:rPr lang="es-AR" sz="3000" b="1" dirty="0" smtClean="0"/>
              <a:t>Platón: “La filosofía es el saber de lo que salva”.</a:t>
            </a:r>
          </a:p>
          <a:p>
            <a:r>
              <a:rPr lang="es-AR" sz="3000" b="1" dirty="0" smtClean="0"/>
              <a:t>Aristóteles: “La filosofía es la ciencia que se busca”, más allá de las cosas físicas (</a:t>
            </a:r>
            <a:r>
              <a:rPr lang="es-AR" sz="3000" b="1" dirty="0" err="1" smtClean="0"/>
              <a:t>metá-physiká</a:t>
            </a:r>
            <a:r>
              <a:rPr lang="es-AR" sz="3000" b="1" dirty="0" smtClean="0"/>
              <a:t>).</a:t>
            </a:r>
          </a:p>
          <a:p>
            <a:r>
              <a:rPr lang="es-AR" sz="3000" b="1" dirty="0" smtClean="0"/>
              <a:t>Kant: “La filosofía es la sabiduría que refiere todo el conjunto de los conocimientos a los fines esenciales de la razón”.</a:t>
            </a:r>
          </a:p>
          <a:p>
            <a:r>
              <a:rPr lang="es-AR" sz="3000" b="1" dirty="0" smtClean="0"/>
              <a:t>La definición con mayor consenso: “La filosofía es el análisis de todas las cosas buscando sus últimas causas a la luz de la razón”. </a:t>
            </a:r>
          </a:p>
          <a:p>
            <a:endParaRPr lang="es-AR" sz="3000" dirty="0" smtClean="0"/>
          </a:p>
          <a:p>
            <a:endParaRPr lang="es-AR" sz="3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6610</TotalTime>
  <Words>1563</Words>
  <Application>Microsoft Office PowerPoint</Application>
  <PresentationFormat>Presentación en pantalla (4:3)</PresentationFormat>
  <Paragraphs>133</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Horizonte</vt:lpstr>
      <vt:lpstr>PENSAMIENTO FILOSÓFICO</vt:lpstr>
      <vt:lpstr> módulo I. B LA FILOSOFÍA COMO EXPRESIÓN  DE LA VOLUNTAD DE SABER (Filosofía de la Razón Cálida, Cap. I) </vt:lpstr>
      <vt:lpstr>I. B. 1.  LA FILOSOFÍA  Y LA BÚSQUEDA DEL SABER</vt:lpstr>
      <vt:lpstr>¿Qué es la “voluntad de saber-verdad”?</vt:lpstr>
      <vt:lpstr>LOS «Ídolos» de Francis Bacon (1561-1623) (conceptos falsos que se apoderan  de la inteligencia bloqueando nuestro saber)</vt:lpstr>
      <vt:lpstr>De «ídolo» y de «idea» viene «IDEOLOGÍA»</vt:lpstr>
      <vt:lpstr>Quien no quiere dialogar  es un fanático, quien no se atreve a razonar  es un esclavo,  Y quien no sabe dialogar  DEBE APRENDER A HACERLO. </vt:lpstr>
      <vt:lpstr>¿Qué o quién es el filósofo?</vt:lpstr>
      <vt:lpstr>¿Qué es la filosofía?</vt:lpstr>
      <vt:lpstr>FILOSOFÍA: UN SABER CERCANO </vt:lpstr>
      <vt:lpstr>Presentación de PowerPoint</vt:lpstr>
      <vt:lpstr>Presentación de PowerPoint</vt:lpstr>
      <vt:lpstr>Presentación de PowerPoint</vt:lpstr>
      <vt:lpstr>INVITACIONES DEL SABER FILOSÓFICO</vt:lpstr>
      <vt:lpstr>       1) Orientar el autoconocimiento</vt:lpstr>
      <vt:lpstr>         2) Orientar la vida moral</vt:lpstr>
      <vt:lpstr>      3) Orientar la razón científica</vt:lpstr>
      <vt:lpstr>    4) Hacer un mundo mejor</vt:lpstr>
      <vt:lpstr>        5) Trascender</vt:lpstr>
      <vt:lpstr>Presentación de PowerPoint</vt:lpstr>
      <vt:lpstr>CARACTERÍSTICAS DE LA Razón cálida</vt:lpstr>
      <vt:lpstr>Falibilidad: “Yo soy falible”</vt:lpstr>
      <vt:lpstr>Afectividad: “yo siento”</vt:lpstr>
      <vt:lpstr>Intuitividad: “yo intuyo”</vt:lpstr>
      <vt:lpstr>Comunicatividad: “Yo me comunico”</vt:lpstr>
      <vt:lpstr>Saber científico y Razón fría</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FILOSOFÍA</dc:title>
  <dc:creator>Inés Riego</dc:creator>
  <cp:lastModifiedBy>Notebook</cp:lastModifiedBy>
  <cp:revision>67</cp:revision>
  <dcterms:created xsi:type="dcterms:W3CDTF">2013-03-13T15:09:34Z</dcterms:created>
  <dcterms:modified xsi:type="dcterms:W3CDTF">2020-03-26T14:35:14Z</dcterms:modified>
</cp:coreProperties>
</file>