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2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30BB-8CC7-4E7F-82F5-C82E7BC7304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4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1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The Creaking Grounds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73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Explore the old mansion collecting items to survive. But beware the cursed spirits of this house for they have surprises of their own waiting.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48" y="2766591"/>
            <a:ext cx="5845630" cy="39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36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The Creaking Grounds</vt:lpstr>
      <vt:lpstr>Razor Statement</vt:lpstr>
      <vt:lpstr>User Stories</vt:lpstr>
      <vt:lpstr>Game Features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Power</dc:creator>
  <cp:lastModifiedBy>Jason</cp:lastModifiedBy>
  <cp:revision>13</cp:revision>
  <dcterms:created xsi:type="dcterms:W3CDTF">2015-10-01T20:57:14Z</dcterms:created>
  <dcterms:modified xsi:type="dcterms:W3CDTF">2015-10-05T18:32:28Z</dcterms:modified>
</cp:coreProperties>
</file>