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9" r:id="rId3"/>
    <p:sldId id="260" r:id="rId4"/>
    <p:sldId id="262" r:id="rId5"/>
    <p:sldId id="263" r:id="rId6"/>
    <p:sldId id="266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The Creaking Grounds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73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Explore the old mansion collecting items to survive. But beware the cursed spirits of this house for they have surprises of their own waiting.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8" y="2766591"/>
            <a:ext cx="5845630" cy="39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a player I want to search rooms in order to find items to help me survive</a:t>
            </a:r>
          </a:p>
          <a:p>
            <a:r>
              <a:rPr lang="en-US" dirty="0" smtClean="0"/>
              <a:t>As </a:t>
            </a:r>
            <a:r>
              <a:rPr lang="en-US" dirty="0"/>
              <a:t>a player I want to explore the mansion in order to find more </a:t>
            </a:r>
            <a:r>
              <a:rPr lang="en-US" dirty="0" smtClean="0"/>
              <a:t>equipment</a:t>
            </a:r>
          </a:p>
          <a:p>
            <a:r>
              <a:rPr lang="en-US" dirty="0"/>
              <a:t>As a player I want to customize my character and select abilities that suit my play style</a:t>
            </a:r>
            <a:r>
              <a:rPr lang="en-US" dirty="0" smtClean="0"/>
              <a:t>.</a:t>
            </a:r>
          </a:p>
          <a:p>
            <a:r>
              <a:rPr lang="en-US" dirty="0"/>
              <a:t>As a Betrayer I want to be able to attack the players in different ways in order to win the game</a:t>
            </a:r>
            <a:r>
              <a:rPr lang="en-US" dirty="0" smtClean="0"/>
              <a:t>.</a:t>
            </a:r>
          </a:p>
          <a:p>
            <a:r>
              <a:rPr lang="en-US" dirty="0"/>
              <a:t>As a Player, I want to be able to complete various objectives in order to defeat the betrayer and win the game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1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 </a:t>
            </a:r>
            <a:r>
              <a:rPr lang="en-US" dirty="0" smtClean="0"/>
              <a:t>randomly generated labyrinth of a mansion</a:t>
            </a:r>
          </a:p>
          <a:p>
            <a:r>
              <a:rPr lang="en-US" dirty="0" smtClean="0"/>
              <a:t>Create a character with stats </a:t>
            </a:r>
            <a:r>
              <a:rPr lang="en-US" dirty="0"/>
              <a:t>to suit your play style</a:t>
            </a:r>
          </a:p>
          <a:p>
            <a:r>
              <a:rPr lang="en-US" dirty="0"/>
              <a:t>Search the rooms and containers for items and </a:t>
            </a:r>
            <a:r>
              <a:rPr lang="en-US" dirty="0" smtClean="0"/>
              <a:t>artifacts</a:t>
            </a:r>
          </a:p>
          <a:p>
            <a:r>
              <a:rPr lang="en-US" dirty="0" smtClean="0"/>
              <a:t>Find hidden passages and secrets to help you win</a:t>
            </a:r>
            <a:endParaRPr lang="en-US" dirty="0"/>
          </a:p>
          <a:p>
            <a:r>
              <a:rPr lang="en-US" dirty="0"/>
              <a:t>Collect special powers from </a:t>
            </a:r>
            <a:r>
              <a:rPr lang="en-US" dirty="0" smtClean="0"/>
              <a:t>artifacts</a:t>
            </a:r>
            <a:endParaRPr lang="en-US" dirty="0"/>
          </a:p>
          <a:p>
            <a:r>
              <a:rPr lang="en-US" dirty="0"/>
              <a:t>Survive the Curse’s Awakening OR Destroy the trespassers as a Betrayer.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horror games are linear and repetitive. Ours is not.</a:t>
            </a:r>
          </a:p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We are an ambitious group that focuses on quality</a:t>
            </a:r>
          </a:p>
          <a:p>
            <a:r>
              <a:rPr lang="en-US" dirty="0" smtClean="0"/>
              <a:t>Much accomplished in short time already = PROFIT SOONER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The Creaking Grounds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270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1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226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 Creaking Grounds</vt:lpstr>
      <vt:lpstr>Razor Statement</vt:lpstr>
      <vt:lpstr>User Stories</vt:lpstr>
      <vt:lpstr>Game Features</vt:lpstr>
      <vt:lpstr>Why Are We Different?</vt:lpstr>
      <vt:lpstr>Demo</vt:lpstr>
      <vt:lpstr>The Creaking Grounds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Power</dc:creator>
  <cp:lastModifiedBy>Jason</cp:lastModifiedBy>
  <cp:revision>32</cp:revision>
  <dcterms:created xsi:type="dcterms:W3CDTF">2015-10-01T20:57:14Z</dcterms:created>
  <dcterms:modified xsi:type="dcterms:W3CDTF">2015-10-06T01:14:18Z</dcterms:modified>
</cp:coreProperties>
</file>