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30BB-8CC7-4E7F-82F5-C82E7BC73041}" type="datetimeFigureOut">
              <a:rPr lang="en-US" smtClean="0"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8642-FACB-4C3B-93BD-F0534F196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35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32" y="340411"/>
            <a:ext cx="9203724" cy="6231989"/>
          </a:xfrm>
        </p:spPr>
      </p:pic>
    </p:spTree>
    <p:extLst>
      <p:ext uri="{BB962C8B-B14F-4D97-AF65-F5344CB8AC3E}">
        <p14:creationId xmlns:p14="http://schemas.microsoft.com/office/powerpoint/2010/main" val="15170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6" y="270912"/>
            <a:ext cx="8660799" cy="62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4" y="387823"/>
            <a:ext cx="3518795" cy="3602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93" y="2503580"/>
            <a:ext cx="3633981" cy="3887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38" y="387823"/>
            <a:ext cx="4020423" cy="365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Power</dc:creator>
  <cp:lastModifiedBy>Gabriel Power</cp:lastModifiedBy>
  <cp:revision>2</cp:revision>
  <dcterms:created xsi:type="dcterms:W3CDTF">2015-10-01T20:57:14Z</dcterms:created>
  <dcterms:modified xsi:type="dcterms:W3CDTF">2015-10-01T21:02:02Z</dcterms:modified>
</cp:coreProperties>
</file>