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8" r:id="rId2"/>
    <p:sldId id="269" r:id="rId3"/>
    <p:sldId id="27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94679"/>
  </p:normalViewPr>
  <p:slideViewPr>
    <p:cSldViewPr>
      <p:cViewPr varScale="1">
        <p:scale>
          <a:sx n="158" d="100"/>
          <a:sy n="158" d="100"/>
        </p:scale>
        <p:origin x="163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cient-sentinel/UCCS-Social-Roboti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6096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>
                <a:ea typeface="ＭＳ Ｐゴシック" pitchFamily="34" charset="-128"/>
              </a:rPr>
              <a:t>Social Robotics 2</a:t>
            </a:r>
          </a:p>
          <a:p>
            <a:pPr algn="ctr"/>
            <a:r>
              <a:rPr lang="en-US" altLang="en-US" sz="3600" dirty="0">
                <a:ea typeface="ＭＳ Ｐゴシック" pitchFamily="34" charset="-128"/>
              </a:rPr>
              <a:t>Weekly Report for 26-30 Oct 2020</a:t>
            </a: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66700" y="2286000"/>
            <a:ext cx="8382000" cy="266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ja-JP" sz="1600" i="1" dirty="0">
                <a:ea typeface="ＭＳ Ｐゴシック" pitchFamily="34" charset="-128"/>
              </a:rPr>
              <a:t>(Team Name TBD)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 dirty="0">
                <a:ea typeface="ＭＳ Ｐゴシック" pitchFamily="34" charset="-128"/>
              </a:rPr>
              <a:t>Andrew Nguyen | Bryce George | Colton </a:t>
            </a:r>
            <a:r>
              <a:rPr lang="en-US" altLang="en-US" sz="1600" dirty="0" err="1">
                <a:ea typeface="ＭＳ Ｐゴシック" pitchFamily="34" charset="-128"/>
              </a:rPr>
              <a:t>Homuth</a:t>
            </a:r>
            <a:r>
              <a:rPr lang="en-US" altLang="en-US" sz="1600" dirty="0">
                <a:ea typeface="ＭＳ Ｐゴシック" pitchFamily="34" charset="-128"/>
              </a:rPr>
              <a:t> | William Ross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Dr. </a:t>
            </a:r>
            <a:r>
              <a:rPr lang="en-US" altLang="en-US" sz="1600" dirty="0" err="1">
                <a:ea typeface="ＭＳ Ｐゴシック" pitchFamily="34" charset="-128"/>
              </a:rPr>
              <a:t>Adham</a:t>
            </a:r>
            <a:r>
              <a:rPr lang="en-US" altLang="en-US" sz="1600" dirty="0">
                <a:ea typeface="ＭＳ Ｐゴシック" pitchFamily="34" charset="-128"/>
              </a:rPr>
              <a:t> </a:t>
            </a:r>
            <a:r>
              <a:rPr lang="en-US" altLang="en-US" sz="1600" dirty="0" err="1">
                <a:ea typeface="ＭＳ Ｐゴシック" pitchFamily="34" charset="-128"/>
              </a:rPr>
              <a:t>Atyabi</a:t>
            </a:r>
            <a:endParaRPr lang="en-US" altLang="en-US" sz="1600" dirty="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i="1" dirty="0">
                <a:ea typeface="ＭＳ Ｐゴシック" pitchFamily="34" charset="-128"/>
              </a:rPr>
              <a:t>(Faculty Sponsor TBD)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October 30, 2020</a:t>
            </a:r>
            <a:endParaRPr lang="en-US" altLang="en-US" sz="1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AB5D-6E3A-7241-900C-82285A7D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Week 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07FA-3F00-4542-89E5-A98FC462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021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Met with sponsor to begin discussion of project scope and deliverables on 10/29</a:t>
            </a:r>
          </a:p>
          <a:p>
            <a:pPr lvl="1"/>
            <a:r>
              <a:rPr lang="en-US" sz="2400" dirty="0"/>
              <a:t>Introduced to NAO Robot</a:t>
            </a:r>
          </a:p>
          <a:p>
            <a:pPr lvl="1"/>
            <a:r>
              <a:rPr lang="en-US" sz="2400" dirty="0"/>
              <a:t>Identified key work areas:</a:t>
            </a:r>
          </a:p>
          <a:p>
            <a:pPr lvl="2"/>
            <a:r>
              <a:rPr lang="en-US" sz="2000" dirty="0"/>
              <a:t>Vision</a:t>
            </a:r>
          </a:p>
          <a:p>
            <a:pPr lvl="2"/>
            <a:r>
              <a:rPr lang="en-US" sz="2000" dirty="0"/>
              <a:t>Cognition</a:t>
            </a:r>
          </a:p>
          <a:p>
            <a:pPr lvl="2"/>
            <a:r>
              <a:rPr lang="en-US" sz="2000" dirty="0"/>
              <a:t>Motion</a:t>
            </a:r>
          </a:p>
          <a:p>
            <a:pPr lvl="2"/>
            <a:r>
              <a:rPr lang="en-US" sz="2000" dirty="0"/>
              <a:t>Speech</a:t>
            </a:r>
          </a:p>
          <a:p>
            <a:pPr lvl="1"/>
            <a:r>
              <a:rPr lang="en-US" sz="2400"/>
              <a:t>Desired </a:t>
            </a:r>
            <a:r>
              <a:rPr lang="en-US" sz="2400" dirty="0"/>
              <a:t>outcome: a humanoid, social robot that can interact with ASD children to develop recognition and understanding of social cues</a:t>
            </a:r>
          </a:p>
          <a:p>
            <a:r>
              <a:rPr lang="en-US" sz="2400" dirty="0"/>
              <a:t>Investigating initial scope proposal</a:t>
            </a:r>
          </a:p>
          <a:p>
            <a:r>
              <a:rPr lang="en-US" sz="2400" dirty="0"/>
              <a:t>Setup project GitHub: </a:t>
            </a:r>
          </a:p>
          <a:p>
            <a:pPr lvl="1"/>
            <a:r>
              <a:rPr lang="en-US" sz="2400" dirty="0">
                <a:hlinkClick r:id="rId2"/>
              </a:rPr>
              <a:t>https://github.com/ancient-sentinel/UCCS-Social-Robotics</a:t>
            </a:r>
            <a:r>
              <a:rPr lang="en-US" sz="2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128B-8FA3-5845-B5F7-32795CB9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9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6AFE-7E8E-B449-99C0-063AE3EB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Coming Week: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4DB2-F9E0-C54A-8570-5A90E0DD0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2440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Member’s assigned research tasks</a:t>
            </a:r>
          </a:p>
          <a:p>
            <a:r>
              <a:rPr lang="en-US" dirty="0"/>
              <a:t>Member meeting 11/1</a:t>
            </a:r>
          </a:p>
          <a:p>
            <a:pPr lvl="1"/>
            <a:r>
              <a:rPr lang="en-US" dirty="0"/>
              <a:t>Discuss research findings</a:t>
            </a:r>
          </a:p>
          <a:p>
            <a:pPr lvl="1"/>
            <a:r>
              <a:rPr lang="en-US" dirty="0"/>
              <a:t>Refine project scope proposal</a:t>
            </a:r>
          </a:p>
          <a:p>
            <a:pPr lvl="1"/>
            <a:r>
              <a:rPr lang="en-US" dirty="0"/>
              <a:t>Identify key steps going forward</a:t>
            </a:r>
          </a:p>
          <a:p>
            <a:pPr lvl="1"/>
            <a:r>
              <a:rPr lang="en-US" dirty="0"/>
              <a:t>Define member project roles</a:t>
            </a:r>
          </a:p>
          <a:p>
            <a:pPr lvl="1"/>
            <a:r>
              <a:rPr lang="en-US" dirty="0"/>
              <a:t>Define project standards and expectations for coding, documentation, communication, and source control</a:t>
            </a:r>
          </a:p>
          <a:p>
            <a:r>
              <a:rPr lang="en-US" dirty="0"/>
              <a:t>Request time to begin working with the robot (TBD)</a:t>
            </a:r>
          </a:p>
          <a:p>
            <a:r>
              <a:rPr lang="en-US" dirty="0"/>
              <a:t>Identify NAO compatible Jetson Nano Developer Kit GPUs available within budget</a:t>
            </a:r>
          </a:p>
          <a:p>
            <a:r>
              <a:rPr lang="en-US" dirty="0"/>
              <a:t>Begin requirement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2B7D0-CD69-C24C-8E13-595C44A4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39542"/>
      </p:ext>
    </p:extLst>
  </p:cSld>
  <p:clrMapOvr>
    <a:masterClrMapping/>
  </p:clrMapOvr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uccs-powerpoint-template-2014-cobranded</Template>
  <TotalTime>168</TotalTime>
  <Words>176</Words>
  <Application>Microsoft Macintosh PowerPoint</Application>
  <PresentationFormat>On-screen Show (4:3)</PresentationFormat>
  <Paragraphs>34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Black</vt:lpstr>
      <vt:lpstr>Calibri</vt:lpstr>
      <vt:lpstr>uccs-powerpoint-template-2014-cobranded</vt:lpstr>
      <vt:lpstr>PowerPoint Presentation</vt:lpstr>
      <vt:lpstr>Week Summary:</vt:lpstr>
      <vt:lpstr>Coming Week: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Lindsey</dc:creator>
  <cp:lastModifiedBy>titan.sword.of.god@gmail.com</cp:lastModifiedBy>
  <cp:revision>88</cp:revision>
  <dcterms:created xsi:type="dcterms:W3CDTF">2014-11-03T22:15:20Z</dcterms:created>
  <dcterms:modified xsi:type="dcterms:W3CDTF">2020-10-30T14:26:50Z</dcterms:modified>
</cp:coreProperties>
</file>