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1" r:id="rId4"/>
    <p:sldId id="272" r:id="rId5"/>
    <p:sldId id="273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i="1" dirty="0">
                <a:ea typeface="ＭＳ Ｐゴシック" pitchFamily="34" charset="-128"/>
              </a:rPr>
              <a:t>Team Name In Discussion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13,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9-13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r>
              <a:rPr lang="en-US" dirty="0"/>
              <a:t>Andrew and Will had their first sessions with the NAO robot</a:t>
            </a:r>
          </a:p>
          <a:p>
            <a:r>
              <a:rPr lang="en-US" dirty="0"/>
              <a:t>Colton, Andrew, and Will wrote-up how their initial interactions went and what they accomplished</a:t>
            </a:r>
          </a:p>
          <a:p>
            <a:r>
              <a:rPr lang="en-US" dirty="0"/>
              <a:t>Weekly Update Meeting 11/12</a:t>
            </a:r>
          </a:p>
          <a:p>
            <a:pPr lvl="1"/>
            <a:r>
              <a:rPr lang="en-US" dirty="0"/>
              <a:t>MVP and Stretch scenarios approved</a:t>
            </a:r>
          </a:p>
          <a:p>
            <a:pPr lvl="1"/>
            <a:r>
              <a:rPr lang="en-US" dirty="0"/>
              <a:t>Definition of high-level requirements begun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76AD-CF7C-8A43-9EFA-DB977193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BAF0-AA3C-AC4A-99FE-99F0E7D3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robot is positioned standing in front of the drawing surface without a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 person places a writing implement into the robot's hand.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person gives a verbal instruction to trigger the robot's hand to close.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person gives a verbal instruction prompting the robot to draw a particular, pre-defined picture.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The robot draws the picture on the drawing surface according to the instruction given.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After completing the picture, the robot asks the person if they like the picture.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D7D9-D673-4F48-89EA-AB5A36F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F39-13A0-C641-80CD-C50B2AAA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BBB8-25BF-B540-907B-EA3C22FF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1"/>
          </a:xfrm>
        </p:spPr>
        <p:txBody>
          <a:bodyPr>
            <a:normAutofit/>
          </a:bodyPr>
          <a:lstStyle/>
          <a:p>
            <a:pPr fontAlgn="ctr"/>
            <a:r>
              <a:rPr lang="en-US" sz="1600" dirty="0"/>
              <a:t>Instead of placing the writing implement in the robot's hand, the verbal instruction triggers the robot to look for a writing implement in the environment or possibly being held out to it by a person. Once located, the robot reaches out and grabs the writing implement with the correct orientation for drawing.</a:t>
            </a:r>
          </a:p>
          <a:p>
            <a:pPr fontAlgn="ctr"/>
            <a:r>
              <a:rPr lang="en-US" sz="1600" dirty="0"/>
              <a:t>In steps 4-5, possible triggers and pictures could be:</a:t>
            </a:r>
          </a:p>
          <a:p>
            <a:pPr lvl="1" fontAlgn="ctr"/>
            <a:r>
              <a:rPr lang="en-US" sz="1600" dirty="0"/>
              <a:t>Predefined shapes with a trigger phrase (e.g. Circle, Square, Triangle, etc.)</a:t>
            </a:r>
          </a:p>
          <a:p>
            <a:pPr lvl="1" fontAlgn="ctr"/>
            <a:r>
              <a:rPr lang="en-US" sz="1600" dirty="0"/>
              <a:t>Predefined images with a trigger phrase (e.g. Car, Bike, House, etc.</a:t>
            </a:r>
          </a:p>
          <a:p>
            <a:pPr lvl="1" fontAlgn="ctr"/>
            <a:r>
              <a:rPr lang="en-US" sz="1600" dirty="0"/>
              <a:t>Line art/images generated using a CV edge detection algorithm, either live or preloaded based upon  trigger phrases</a:t>
            </a:r>
          </a:p>
          <a:p>
            <a:pPr fontAlgn="ctr"/>
            <a:r>
              <a:rPr lang="en-US" sz="1600" dirty="0"/>
              <a:t>In step 5, the robot could be designed to pause and interact verbally with the person during the drawing process.</a:t>
            </a:r>
          </a:p>
          <a:p>
            <a:pPr lvl="1" fontAlgn="ctr"/>
            <a:r>
              <a:rPr lang="en-US" sz="1600" dirty="0"/>
              <a:t>Robot asks what colors to put on different objects in the drawing</a:t>
            </a:r>
          </a:p>
          <a:p>
            <a:pPr fontAlgn="ctr"/>
            <a:r>
              <a:rPr lang="en-US" sz="1500" dirty="0"/>
              <a:t>Have the robot choose the color itself using a learning algorithm to decide which color to use</a:t>
            </a:r>
          </a:p>
          <a:p>
            <a:pPr lvl="1" fontAlgn="ctr"/>
            <a:r>
              <a:rPr lang="en-US" sz="1600" dirty="0"/>
              <a:t>"I'm going to use green for the tree. Is that ok?"</a:t>
            </a:r>
          </a:p>
          <a:p>
            <a:pPr lvl="1" fontAlgn="ctr"/>
            <a:r>
              <a:rPr lang="en-US" sz="1600" dirty="0"/>
              <a:t>Color specified by the person overrides the color that was selected by the robot </a:t>
            </a:r>
          </a:p>
          <a:p>
            <a:pPr font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9A2A-52A7-0C4F-AC13-58127FD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AF67-23CA-F343-86D1-B3E2BF2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0FFC-2A08-4B46-917C-47A8213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1"/>
          </a:xfrm>
        </p:spPr>
        <p:txBody>
          <a:bodyPr>
            <a:normAutofit fontScale="550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is positioned away from the drawing surface without a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person gives a verbal instruction prompting the robot to draw a picture.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scans its environment and locates a writing implement, verbally explaining that it cannot locate a writing implement and cannot continue if it cannot find one.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moves to the location of the writing implement.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picks up the writing up implement with the correct orientation for drawing.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scans its environment and locates the drawing surface, verbally explaining that it cannot locate the drawing surface and cannot continue if it cannot find it. 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moves to stand in front of the drawing surface.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The robot draws a picture on the drawing surface according to the instruction given, interacting with the person at intervals.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3300" dirty="0"/>
              <a:t>After completing the picture, the robot asks the person if they like the picture.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7416-F1B8-AA40-897A-BE5815CE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Member Meeting (TBS)</a:t>
            </a:r>
          </a:p>
          <a:p>
            <a:pPr lvl="1"/>
            <a:r>
              <a:rPr lang="en-US" dirty="0"/>
              <a:t>Finish definition of high-level requirements</a:t>
            </a:r>
          </a:p>
          <a:p>
            <a:pPr lvl="1"/>
            <a:r>
              <a:rPr lang="en-US" dirty="0"/>
              <a:t>Delegate responsibility for remaining areas of requirements analysis</a:t>
            </a:r>
          </a:p>
          <a:p>
            <a:pPr lvl="1"/>
            <a:r>
              <a:rPr lang="en-US" dirty="0"/>
              <a:t>Plan out remainder of RA phase </a:t>
            </a:r>
          </a:p>
          <a:p>
            <a:pPr lvl="1"/>
            <a:r>
              <a:rPr lang="en-US" dirty="0"/>
              <a:t>Create weekly schedule request for robot access post-Thanksgiving and send to Dr. </a:t>
            </a:r>
            <a:r>
              <a:rPr lang="en-US" dirty="0" err="1"/>
              <a:t>Atyabi</a:t>
            </a:r>
            <a:endParaRPr lang="en-US" dirty="0"/>
          </a:p>
          <a:p>
            <a:r>
              <a:rPr lang="en-US" dirty="0"/>
              <a:t>Bryce’s first session with the robot</a:t>
            </a:r>
          </a:p>
          <a:p>
            <a:r>
              <a:rPr lang="en-US" dirty="0"/>
              <a:t>Ongoing research of NAO Framework</a:t>
            </a:r>
          </a:p>
          <a:p>
            <a:r>
              <a:rPr lang="en-US" dirty="0"/>
              <a:t>Begin researching GPU integration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2899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906</TotalTime>
  <Words>610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MVP Scenario:</vt:lpstr>
      <vt:lpstr>Extensions</vt:lpstr>
      <vt:lpstr>Stretch Scenario: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93</cp:revision>
  <dcterms:created xsi:type="dcterms:W3CDTF">2014-11-03T22:15:20Z</dcterms:created>
  <dcterms:modified xsi:type="dcterms:W3CDTF">2020-11-13T15:17:40Z</dcterms:modified>
</cp:coreProperties>
</file>