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5999"/>
            <a:ext cx="8382000" cy="352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9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November 20,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16-20 Nov 2020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Bryce had first session with the robot on 11/14</a:t>
            </a:r>
          </a:p>
          <a:p>
            <a:r>
              <a:rPr lang="en-US" dirty="0"/>
              <a:t>Full team writeups for first interactions complete</a:t>
            </a:r>
          </a:p>
          <a:p>
            <a:r>
              <a:rPr lang="en-US" dirty="0"/>
              <a:t>Tutorials for installing the NAO Python SDK and other utilities on Linux and Mac available in the repository wiki</a:t>
            </a:r>
          </a:p>
          <a:p>
            <a:r>
              <a:rPr lang="en-US" dirty="0"/>
              <a:t>High level requirements defined</a:t>
            </a:r>
          </a:p>
          <a:p>
            <a:r>
              <a:rPr lang="en-US" dirty="0"/>
              <a:t>Requirement specification begun</a:t>
            </a:r>
          </a:p>
          <a:p>
            <a:r>
              <a:rPr lang="en-US" dirty="0"/>
              <a:t>Final Report begun with rough draft to be completed by 11/22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 Meeting 11/20</a:t>
            </a:r>
          </a:p>
          <a:p>
            <a:pPr lvl="1"/>
            <a:r>
              <a:rPr lang="en-US" dirty="0"/>
              <a:t>Complete requirements specifications</a:t>
            </a:r>
          </a:p>
          <a:p>
            <a:r>
              <a:rPr lang="en-US" dirty="0"/>
              <a:t>Members working on assigned sections of the Final Report</a:t>
            </a:r>
          </a:p>
          <a:p>
            <a:r>
              <a:rPr lang="en-US" dirty="0"/>
              <a:t>Member Meeting 11/22</a:t>
            </a:r>
          </a:p>
          <a:p>
            <a:pPr lvl="1"/>
            <a:r>
              <a:rPr lang="en-US" dirty="0"/>
              <a:t>Compile rough draft of the Final Report</a:t>
            </a:r>
          </a:p>
          <a:p>
            <a:r>
              <a:rPr lang="en-US" dirty="0"/>
              <a:t>Create plan for setting up remote access to the robot </a:t>
            </a:r>
          </a:p>
          <a:p>
            <a:r>
              <a:rPr lang="en-US" dirty="0"/>
              <a:t>Final Presentation slides to be completed by 11/29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94876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191</TotalTime>
  <Words>157</Words>
  <Application>Microsoft Macintosh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87</cp:revision>
  <dcterms:created xsi:type="dcterms:W3CDTF">2014-11-03T22:15:20Z</dcterms:created>
  <dcterms:modified xsi:type="dcterms:W3CDTF">2020-11-20T03:13:32Z</dcterms:modified>
</cp:coreProperties>
</file>