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9"/>
  </p:normalViewPr>
  <p:slideViewPr>
    <p:cSldViewPr>
      <p:cViewPr varScale="1">
        <p:scale>
          <a:sx n="158" d="100"/>
          <a:sy n="158" d="100"/>
        </p:scale>
        <p:origin x="16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5999"/>
            <a:ext cx="8382000" cy="352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i="1" dirty="0">
                <a:ea typeface="ＭＳ Ｐゴシック" pitchFamily="34" charset="-128"/>
              </a:rPr>
              <a:t>Team Name In Discussion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November 6, 2020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2-6 Nov 2020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Member meeting on 11/1</a:t>
            </a:r>
          </a:p>
          <a:p>
            <a:pPr lvl="1"/>
            <a:r>
              <a:rPr lang="en-US" sz="2400" dirty="0"/>
              <a:t>Discussed preliminary research findings</a:t>
            </a:r>
          </a:p>
          <a:p>
            <a:pPr lvl="1"/>
            <a:r>
              <a:rPr lang="en-US" sz="2400" dirty="0"/>
              <a:t>Defined member roles</a:t>
            </a:r>
          </a:p>
          <a:p>
            <a:pPr lvl="1"/>
            <a:r>
              <a:rPr lang="en-US" sz="2400" dirty="0"/>
              <a:t>Signed project contract including standards for coding, documentation, communication and source control</a:t>
            </a:r>
          </a:p>
          <a:p>
            <a:r>
              <a:rPr lang="en-US" sz="2400" dirty="0"/>
              <a:t>Colton had first session with the NAO robot</a:t>
            </a:r>
          </a:p>
          <a:p>
            <a:r>
              <a:rPr lang="en-US" sz="2400" dirty="0"/>
              <a:t>Identified compatible Jetson Nano GPU and obtained access to one</a:t>
            </a:r>
          </a:p>
          <a:p>
            <a:r>
              <a:rPr lang="en-US" sz="2400" dirty="0"/>
              <a:t>Weekly Update meeting 11/5</a:t>
            </a:r>
          </a:p>
          <a:p>
            <a:pPr lvl="1"/>
            <a:r>
              <a:rPr lang="en-US" sz="2400" dirty="0"/>
              <a:t>Defined proposal for an MVP scenario</a:t>
            </a:r>
          </a:p>
          <a:p>
            <a:pPr lvl="1"/>
            <a:r>
              <a:rPr lang="en-US" sz="2400" dirty="0"/>
              <a:t>Defined proposal for a stretch goal scenario</a:t>
            </a:r>
          </a:p>
          <a:p>
            <a:r>
              <a:rPr lang="en-US" sz="2400" dirty="0"/>
              <a:t>Preparing scenarios to be sent to the project sponsor for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Team Member Roles: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17638"/>
            <a:ext cx="8610600" cy="460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Project Manager</a:t>
            </a:r>
          </a:p>
          <a:p>
            <a:pPr marL="457200" lvl="1" indent="0">
              <a:buNone/>
            </a:pPr>
            <a:r>
              <a:rPr lang="en-US" dirty="0"/>
              <a:t>Bryce George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Testing and Standards Manager</a:t>
            </a:r>
          </a:p>
          <a:p>
            <a:pPr marL="457200" lvl="1" indent="0">
              <a:buNone/>
            </a:pPr>
            <a:r>
              <a:rPr lang="en-US" dirty="0"/>
              <a:t>Andrew Nguyen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Logistics and Communication Co-Managers</a:t>
            </a:r>
          </a:p>
          <a:p>
            <a:pPr marL="457200" lvl="1" indent="0">
              <a:buNone/>
            </a:pPr>
            <a:r>
              <a:rPr lang="en-US" dirty="0"/>
              <a:t>Colton </a:t>
            </a:r>
            <a:r>
              <a:rPr lang="en-US" dirty="0" err="1"/>
              <a:t>Homuth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William Ross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Coming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92500"/>
          </a:bodyPr>
          <a:lstStyle/>
          <a:p>
            <a:r>
              <a:rPr lang="en-US" dirty="0"/>
              <a:t>Ongoing research of NAO framework</a:t>
            </a:r>
          </a:p>
          <a:p>
            <a:r>
              <a:rPr lang="en-US" dirty="0"/>
              <a:t>Remaining members each scheduling a time to go in and work with the robot in the next 2 weeks</a:t>
            </a:r>
          </a:p>
          <a:p>
            <a:r>
              <a:rPr lang="en-US" dirty="0"/>
              <a:t>Member writeups of initial interactions with the robot</a:t>
            </a:r>
          </a:p>
          <a:p>
            <a:r>
              <a:rPr lang="en-US" dirty="0"/>
              <a:t>Get MVP and stretch scenarios reviewed, revised if necessary, and approved</a:t>
            </a:r>
          </a:p>
          <a:p>
            <a:r>
              <a:rPr lang="en-US" dirty="0"/>
              <a:t>Breakdown of approved scenarios to begin identifying high level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8209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896</TotalTime>
  <Words>196</Words>
  <Application>Microsoft Macintosh PowerPoint</Application>
  <PresentationFormat>On-screen Show (4:3)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  <vt:lpstr>Team Member Roles:</vt:lpstr>
      <vt:lpstr>Coming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92</cp:revision>
  <dcterms:created xsi:type="dcterms:W3CDTF">2014-11-03T22:15:20Z</dcterms:created>
  <dcterms:modified xsi:type="dcterms:W3CDTF">2020-11-06T15:34:15Z</dcterms:modified>
</cp:coreProperties>
</file>