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8" r:id="rId2"/>
    <p:sldId id="26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6700" y="2286000"/>
            <a:ext cx="83820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ja-JP" sz="1600" dirty="0">
                <a:ea typeface="ＭＳ Ｐゴシック" pitchFamily="34" charset="-128"/>
              </a:rPr>
              <a:t>Social Interactivity Mentor for Youth with Autism - NAO Robot (SIMYAN)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 pitchFamily="34" charset="-128"/>
              </a:rPr>
              <a:t>Andrew Nguyen | Bryce George | Colton </a:t>
            </a:r>
            <a:r>
              <a:rPr lang="en-US" altLang="en-US" sz="1600" dirty="0" err="1">
                <a:ea typeface="ＭＳ Ｐゴシック" pitchFamily="34" charset="-128"/>
              </a:rPr>
              <a:t>Homuth</a:t>
            </a:r>
            <a:r>
              <a:rPr lang="en-US" altLang="en-US" sz="1600" dirty="0">
                <a:ea typeface="ＭＳ Ｐゴシック" pitchFamily="34" charset="-128"/>
              </a:rPr>
              <a:t> |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Sponsor - Dr. </a:t>
            </a:r>
            <a:r>
              <a:rPr lang="en-US" altLang="en-US" sz="1600" dirty="0" err="1">
                <a:ea typeface="ＭＳ Ｐゴシック" pitchFamily="34" charset="-128"/>
              </a:rPr>
              <a:t>Adham</a:t>
            </a:r>
            <a:r>
              <a:rPr lang="en-US" altLang="en-US" sz="1600" dirty="0">
                <a:ea typeface="ＭＳ Ｐゴシック" pitchFamily="34" charset="-128"/>
              </a:rPr>
              <a:t> </a:t>
            </a:r>
            <a:r>
              <a:rPr lang="en-US" altLang="en-US" sz="1600" dirty="0" err="1">
                <a:ea typeface="ＭＳ Ｐゴシック" pitchFamily="34" charset="-128"/>
              </a:rPr>
              <a:t>Atyabi</a:t>
            </a: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Faculty Advisor - Mr. Bill Michael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&lt;Today’s Date&gt;</a:t>
            </a:r>
            <a:endParaRPr lang="en-US" altLang="en-US" sz="1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BA36F43-BF41-674F-B195-88293086512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6096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ea typeface="ＭＳ Ｐゴシック" pitchFamily="34" charset="-128"/>
              </a:rPr>
              <a:t>Social Robotics 2</a:t>
            </a:r>
          </a:p>
          <a:p>
            <a:pPr algn="ctr"/>
            <a:r>
              <a:rPr lang="en-US" altLang="en-US" sz="3600" dirty="0">
                <a:ea typeface="ＭＳ Ｐゴシック" pitchFamily="34" charset="-128"/>
              </a:rPr>
              <a:t>Weekly Report for #-# Month 202#</a:t>
            </a: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Week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95218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139</TotalTime>
  <Words>57</Words>
  <Application>Microsoft Macintosh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uccs-powerpoint-template-2014-cobranded</vt:lpstr>
      <vt:lpstr>PowerPoint Presentation</vt:lpstr>
      <vt:lpstr>Week Summary: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84</cp:revision>
  <dcterms:created xsi:type="dcterms:W3CDTF">2014-11-03T22:15:20Z</dcterms:created>
  <dcterms:modified xsi:type="dcterms:W3CDTF">2020-11-15T21:02:06Z</dcterms:modified>
</cp:coreProperties>
</file>