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&lt;Team Name&gt;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&lt;Faculty Sponsor&gt;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</a:t>
            </a:r>
            <a:r>
              <a:rPr lang="en-US" altLang="en-US" sz="3600" i="1" dirty="0">
                <a:ea typeface="ＭＳ Ｐゴシック" pitchFamily="34" charset="-128"/>
              </a:rPr>
              <a:t>#</a:t>
            </a:r>
            <a:r>
              <a:rPr lang="en-US" altLang="en-US" sz="3600" dirty="0">
                <a:ea typeface="ＭＳ Ｐゴシック" pitchFamily="34" charset="-128"/>
              </a:rPr>
              <a:t>-</a:t>
            </a:r>
            <a:r>
              <a:rPr lang="en-US" altLang="en-US" sz="3600" i="1" dirty="0">
                <a:ea typeface="ＭＳ Ｐゴシック" pitchFamily="34" charset="-128"/>
              </a:rPr>
              <a:t>#</a:t>
            </a:r>
            <a:r>
              <a:rPr lang="en-US" altLang="en-US" sz="3600" dirty="0">
                <a:ea typeface="ＭＳ Ｐゴシック" pitchFamily="34" charset="-128"/>
              </a:rPr>
              <a:t> </a:t>
            </a:r>
            <a:r>
              <a:rPr lang="en-US" altLang="en-US" sz="3600" i="1" dirty="0">
                <a:ea typeface="ＭＳ Ｐゴシック" pitchFamily="34" charset="-128"/>
              </a:rPr>
              <a:t>Month</a:t>
            </a:r>
            <a:r>
              <a:rPr lang="en-US" altLang="en-US" sz="3600" dirty="0">
                <a:ea typeface="ＭＳ Ｐゴシック" pitchFamily="34" charset="-128"/>
              </a:rPr>
              <a:t> </a:t>
            </a:r>
            <a:r>
              <a:rPr lang="en-US" altLang="en-US" sz="3600" i="1" dirty="0">
                <a:ea typeface="ＭＳ Ｐゴシック" pitchFamily="34" charset="-128"/>
              </a:rPr>
              <a:t>Year</a:t>
            </a:r>
            <a:endParaRPr lang="en-US" altLang="en-US" i="1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138</TotalTime>
  <Words>42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80</cp:revision>
  <dcterms:created xsi:type="dcterms:W3CDTF">2014-11-03T22:15:20Z</dcterms:created>
  <dcterms:modified xsi:type="dcterms:W3CDTF">2020-11-06T02:55:07Z</dcterms:modified>
</cp:coreProperties>
</file>