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8" r:id="rId2"/>
    <p:sldId id="287" r:id="rId3"/>
    <p:sldId id="31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9" r:id="rId31"/>
    <p:sldId id="314" r:id="rId32"/>
    <p:sldId id="315" r:id="rId33"/>
    <p:sldId id="317" r:id="rId34"/>
    <p:sldId id="31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6484AB3-5034-7949-8E7E-60AA91430B53}">
          <p14:sldIdLst>
            <p14:sldId id="268"/>
          </p14:sldIdLst>
        </p14:section>
        <p14:section name="TEAM ORGANIZATION" id="{F6D6F044-BB05-5B4C-AFCA-C606102A624C}">
          <p14:sldIdLst>
            <p14:sldId id="287"/>
          </p14:sldIdLst>
        </p14:section>
        <p14:section name="PROBLEM OVERVIEW" id="{6E311C52-54A0-9040-9756-8468FFDD05AE}">
          <p14:sldIdLst>
            <p14:sldId id="318"/>
          </p14:sldIdLst>
        </p14:section>
        <p14:section name="PROBLEM BACKGROUND" id="{68CA0610-C1C9-B84D-A64F-9D775DE15DED}">
          <p14:sldIdLst>
            <p14:sldId id="288"/>
          </p14:sldIdLst>
        </p14:section>
        <p14:section name="STANDARDS DISCUSSION" id="{5C0ADB7A-4C9F-B042-A668-88C281269F0F}">
          <p14:sldIdLst>
            <p14:sldId id="289"/>
          </p14:sldIdLst>
        </p14:section>
        <p14:section name="CONSTRAINTS" id="{A8E96514-1B45-AE46-99CB-31B651A7FC1D}">
          <p14:sldIdLst>
            <p14:sldId id="290"/>
          </p14:sldIdLst>
        </p14:section>
        <p14:section name="LITERATURE SEARCH" id="{8B5C43F1-6C44-DE49-A405-944F867B525C}">
          <p14:sldIdLst>
            <p14:sldId id="291"/>
          </p14:sldIdLst>
        </p14:section>
        <p14:section name="LITERATURE SEARCH" id="{80111980-6DA6-1B42-8F6E-2FCFE71E1176}">
          <p14:sldIdLst>
            <p14:sldId id="292"/>
            <p14:sldId id="293"/>
          </p14:sldIdLst>
        </p14:section>
        <p14:section name="REQUIREMENTS ANALYSIS: ENVIRONMENT SURVEY" id="{028B4189-0E5A-C046-87E9-4904B1095311}">
          <p14:sldIdLst>
            <p14:sldId id="294"/>
          </p14:sldIdLst>
        </p14:section>
        <p14:section name="REQUIREMENTS ANALYSIS:" id="{FFC465BE-5C44-D947-84AE-C861977864B0}">
          <p14:sldIdLst>
            <p14:sldId id="295"/>
          </p14:sldIdLst>
        </p14:section>
        <p14:section name="REQUIREMENTS ANALYSIS: CONSIDERATIONS" id="{5B3701B2-4992-0442-A1B8-2336D86074A5}">
          <p14:sldIdLst>
            <p14:sldId id="296"/>
          </p14:sldIdLst>
        </p14:section>
        <p14:section name="REQUIREMENTS ANALYSIS: CONSIDERATIONS" id="{167E5AFE-B31E-6941-BC80-BF67093C0130}">
          <p14:sldIdLst>
            <p14:sldId id="297"/>
          </p14:sldIdLst>
        </p14:section>
        <p14:section name="REQUIREMENTS SPECIFICATIONS" id="{2670FCD1-A2BB-F54C-B547-0F756D2EFEA2}">
          <p14:sldIdLst>
            <p14:sldId id="298"/>
          </p14:sldIdLst>
        </p14:section>
        <p14:section name="REQUIREMENTS SPECIFICATIONS" id="{F8B7FF2E-1FD6-6448-ABB1-024726045134}">
          <p14:sldIdLst>
            <p14:sldId id="299"/>
          </p14:sldIdLst>
        </p14:section>
        <p14:section name="REQUIREMENTS SPECIFICATIONS" id="{7110E56C-A495-6B4E-BB7C-050B0AE9F54C}">
          <p14:sldIdLst>
            <p14:sldId id="300"/>
          </p14:sldIdLst>
        </p14:section>
        <p14:section name="REQUIREMENTS SPECIFICATIONS" id="{D03CA31E-5827-6B4A-8C0B-E791537B0ADD}">
          <p14:sldIdLst>
            <p14:sldId id="301"/>
            <p14:sldId id="302"/>
            <p14:sldId id="303"/>
          </p14:sldIdLst>
        </p14:section>
        <p14:section name="REQUIREMENTS SPECIFICATIONS" id="{E5E4D7C6-AD43-8542-950C-BCF395FF1D01}">
          <p14:sldIdLst>
            <p14:sldId id="304"/>
            <p14:sldId id="305"/>
            <p14:sldId id="306"/>
            <p14:sldId id="307"/>
          </p14:sldIdLst>
        </p14:section>
        <p14:section name="REQUIREMENTS SPECIFICATIONS" id="{D542F3E7-BA6B-8D48-9370-211791152633}">
          <p14:sldIdLst>
            <p14:sldId id="308"/>
          </p14:sldIdLst>
        </p14:section>
        <p14:section name="REQUIREMENTS SPECIFICATIONS" id="{BECFC4CB-3755-AA4F-94A1-BA50B21B1879}">
          <p14:sldIdLst>
            <p14:sldId id="309"/>
          </p14:sldIdLst>
        </p14:section>
        <p14:section name="BLOCK DIAGRAM" id="{0C175840-FA42-9645-BDEB-80A52BAD3910}">
          <p14:sldIdLst>
            <p14:sldId id="310"/>
          </p14:sldIdLst>
        </p14:section>
        <p14:section name="SYSTEM DESIGN EXPECTATIONS" id="{F85FACD3-026C-F049-94A6-939B90333522}">
          <p14:sldIdLst>
            <p14:sldId id="311"/>
          </p14:sldIdLst>
        </p14:section>
        <p14:section name="ISSUES" id="{3C741D90-D3EB-7041-9F74-63586A5A5F12}">
          <p14:sldIdLst>
            <p14:sldId id="312"/>
          </p14:sldIdLst>
        </p14:section>
        <p14:section name="TIMELINE" id="{1A11486F-13DB-9945-BB09-1A87B0081A55}">
          <p14:sldIdLst>
            <p14:sldId id="313"/>
          </p14:sldIdLst>
        </p14:section>
        <p14:section name="TIMELINE: UPCOMING TASKS" id="{40FDD8F6-ACDA-5F42-8A5A-63F68BF3FBE0}">
          <p14:sldIdLst>
            <p14:sldId id="319"/>
          </p14:sldIdLst>
        </p14:section>
        <p14:section name="DRAFT BUDGET" id="{00BEF445-53CF-2D44-BF73-F98AA77067FB}">
          <p14:sldIdLst>
            <p14:sldId id="314"/>
          </p14:sldIdLst>
        </p14:section>
        <p14:section name="CONCLUSION" id="{377E2E96-8667-3540-B0B2-55B962296911}">
          <p14:sldIdLst>
            <p14:sldId id="315"/>
          </p14:sldIdLst>
        </p14:section>
        <p14:section name="REFERENCES" id="{AEE8C9A4-35E5-AC45-B2AB-A823304A63D9}">
          <p14:sldIdLst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/>
    <p:restoredTop sz="93289"/>
  </p:normalViewPr>
  <p:slideViewPr>
    <p:cSldViewPr>
      <p:cViewPr varScale="1">
        <p:scale>
          <a:sx n="149" d="100"/>
          <a:sy n="149" d="100"/>
        </p:scale>
        <p:origin x="2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587D6-CDB9-314A-B189-FD1439A8FB3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1F79F83-70E2-1040-8DEE-1F1A49EE5D61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Requirements Analysis Report</a:t>
          </a:r>
        </a:p>
      </dgm:t>
    </dgm:pt>
    <dgm:pt modelId="{2C3322CA-7219-F24B-96B5-08C82557DD85}" type="par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BF2A7056-EFFC-AB45-BF50-7D880845AB6C}" type="sib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A74D54B-E8CB-2D46-B510-E89AF8B3B84A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SDK Design</a:t>
          </a:r>
        </a:p>
      </dgm:t>
    </dgm:pt>
    <dgm:pt modelId="{34D42ADC-A3F7-3C44-AE8A-6395877549AA}" type="par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A0A0E6E-9FDA-5245-A3D1-D6426D324A4C}" type="sib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A45D1A0-64F9-544E-B510-5310D4E7A4CB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Project Proposal Presentation</a:t>
          </a:r>
        </a:p>
      </dgm:t>
    </dgm:pt>
    <dgm:pt modelId="{812F60F3-A102-0449-B279-DA6454CB10F0}" type="par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1D0B26C-21EC-844F-9FD4-341E7CB1D3C4}" type="sib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AD7F1A4-2D31-764E-8575-37242ABBFA3E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Design Review Presentation</a:t>
          </a:r>
        </a:p>
      </dgm:t>
    </dgm:pt>
    <dgm:pt modelId="{77A84A94-D815-6B46-96D5-11B7E0A009D6}" type="par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BB2FB39-B187-6848-8509-86B4202F4F1A}" type="sib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60E343C-33BB-FD40-B0BC-3FB9D069ED93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Final Presentation</a:t>
          </a:r>
        </a:p>
      </dgm:t>
    </dgm:pt>
    <dgm:pt modelId="{01DAF402-3C54-314A-9FC3-8D44F30D9723}" type="par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2E79A7B-588F-2C49-9BC7-0F4B07B26E5C}" type="sib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55F8FEB-3B19-9546-BE73-78A50526274D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Begin Development</a:t>
          </a:r>
        </a:p>
      </dgm:t>
    </dgm:pt>
    <dgm:pt modelId="{B3657660-8A2A-9C4D-97BD-04A62226FBB5}" type="par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5D8D16E-0C77-D241-9436-E9775EFB56A8}" type="sib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BD3BDB5-597D-3B4A-B8A2-F968241875D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Finish Development</a:t>
          </a:r>
        </a:p>
      </dgm:t>
    </dgm:pt>
    <dgm:pt modelId="{9CBD5D0F-5A16-4C4A-8BD0-0F3DB40EAD22}" type="par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DD9F41B-4BBA-804F-8A34-03181383CE2C}" type="sib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CE2FFBD-4166-1F47-AD7E-4BEDF4877D1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Integration Testing</a:t>
          </a:r>
        </a:p>
      </dgm:t>
    </dgm:pt>
    <dgm:pt modelId="{1D142B35-227F-0D42-B2DC-0C76CB7DF9DF}" type="par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1E2955C-0132-7849-AFB0-556E992B6F59}" type="sib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23FEE43-91FE-C84C-B104-7F789D457714}" type="pres">
      <dgm:prSet presAssocID="{F9C587D6-CDB9-314A-B189-FD1439A8FB3B}" presName="Name0" presStyleCnt="0">
        <dgm:presLayoutVars>
          <dgm:dir/>
          <dgm:resizeHandles val="exact"/>
        </dgm:presLayoutVars>
      </dgm:prSet>
      <dgm:spPr/>
    </dgm:pt>
    <dgm:pt modelId="{DEFA0CA2-DB16-374A-9CD9-6BF285A2CAED}" type="pres">
      <dgm:prSet presAssocID="{F9C587D6-CDB9-314A-B189-FD1439A8FB3B}" presName="arrow" presStyleLbl="bgShp" presStyleIdx="0" presStyleCnt="1"/>
      <dgm:spPr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gm:spPr>
    </dgm:pt>
    <dgm:pt modelId="{90020E07-0BE2-BC44-9CBF-3AE20966CF1A}" type="pres">
      <dgm:prSet presAssocID="{F9C587D6-CDB9-314A-B189-FD1439A8FB3B}" presName="points" presStyleCnt="0"/>
      <dgm:spPr/>
    </dgm:pt>
    <dgm:pt modelId="{599FCAAC-F1C8-824C-BCE9-2DCC09D15717}" type="pres">
      <dgm:prSet presAssocID="{11F79F83-70E2-1040-8DEE-1F1A49EE5D61}" presName="compositeA" presStyleCnt="0"/>
      <dgm:spPr/>
    </dgm:pt>
    <dgm:pt modelId="{FEFBD6D3-E2F8-2F4D-9DAF-614DD014A18B}" type="pres">
      <dgm:prSet presAssocID="{11F79F83-70E2-1040-8DEE-1F1A49EE5D61}" presName="textA" presStyleLbl="revTx" presStyleIdx="0" presStyleCnt="8">
        <dgm:presLayoutVars>
          <dgm:bulletEnabled val="1"/>
        </dgm:presLayoutVars>
      </dgm:prSet>
      <dgm:spPr/>
    </dgm:pt>
    <dgm:pt modelId="{70CA6D23-1813-B74A-973E-A14FCA1D45FE}" type="pres">
      <dgm:prSet presAssocID="{11F79F83-70E2-1040-8DEE-1F1A49EE5D61}" presName="circleA" presStyleLbl="node1" presStyleIdx="0" presStyleCnt="8"/>
      <dgm:spPr>
        <a:solidFill>
          <a:schemeClr val="bg2">
            <a:lumMod val="50000"/>
          </a:schemeClr>
        </a:solidFill>
      </dgm:spPr>
    </dgm:pt>
    <dgm:pt modelId="{06ADC794-B865-A54D-B4EB-A668E8F29B1A}" type="pres">
      <dgm:prSet presAssocID="{11F79F83-70E2-1040-8DEE-1F1A49EE5D61}" presName="spaceA" presStyleCnt="0"/>
      <dgm:spPr/>
    </dgm:pt>
    <dgm:pt modelId="{E8684A29-C942-8C41-B8F2-0EC3B8389DC2}" type="pres">
      <dgm:prSet presAssocID="{BF2A7056-EFFC-AB45-BF50-7D880845AB6C}" presName="space" presStyleCnt="0"/>
      <dgm:spPr/>
    </dgm:pt>
    <dgm:pt modelId="{588EFE73-83FD-E145-9811-CBB484BAE9B6}" type="pres">
      <dgm:prSet presAssocID="{FA74D54B-E8CB-2D46-B510-E89AF8B3B84A}" presName="compositeB" presStyleCnt="0"/>
      <dgm:spPr/>
    </dgm:pt>
    <dgm:pt modelId="{6B65BAED-619A-3245-B1BA-5E731AB146EE}" type="pres">
      <dgm:prSet presAssocID="{FA74D54B-E8CB-2D46-B510-E89AF8B3B84A}" presName="textB" presStyleLbl="revTx" presStyleIdx="1" presStyleCnt="8" custLinFactNeighborX="2077">
        <dgm:presLayoutVars>
          <dgm:bulletEnabled val="1"/>
        </dgm:presLayoutVars>
      </dgm:prSet>
      <dgm:spPr/>
    </dgm:pt>
    <dgm:pt modelId="{ABB5CEEB-4C6C-F547-BBB4-2C69A2275DB5}" type="pres">
      <dgm:prSet presAssocID="{FA74D54B-E8CB-2D46-B510-E89AF8B3B84A}" presName="circleB" presStyleLbl="node1" presStyleIdx="1" presStyleCnt="8" custLinFactNeighborX="3688"/>
      <dgm:spPr>
        <a:solidFill>
          <a:schemeClr val="bg2">
            <a:lumMod val="50000"/>
          </a:schemeClr>
        </a:solidFill>
      </dgm:spPr>
    </dgm:pt>
    <dgm:pt modelId="{4BB1DF6E-075B-8F44-9FFE-375C1ABDFF82}" type="pres">
      <dgm:prSet presAssocID="{FA74D54B-E8CB-2D46-B510-E89AF8B3B84A}" presName="spaceB" presStyleCnt="0"/>
      <dgm:spPr/>
    </dgm:pt>
    <dgm:pt modelId="{49E989BF-ACFE-1A49-8CFC-BD23A5618397}" type="pres">
      <dgm:prSet presAssocID="{7A0A0E6E-9FDA-5245-A3D1-D6426D324A4C}" presName="space" presStyleCnt="0"/>
      <dgm:spPr/>
    </dgm:pt>
    <dgm:pt modelId="{41AEA53D-9A88-4749-9D6B-99762360D81A}" type="pres">
      <dgm:prSet presAssocID="{1A45D1A0-64F9-544E-B510-5310D4E7A4CB}" presName="compositeA" presStyleCnt="0"/>
      <dgm:spPr/>
    </dgm:pt>
    <dgm:pt modelId="{98F04BFF-F223-FB42-8C15-356B99E47BE8}" type="pres">
      <dgm:prSet presAssocID="{1A45D1A0-64F9-544E-B510-5310D4E7A4CB}" presName="textA" presStyleLbl="revTx" presStyleIdx="2" presStyleCnt="8" custLinFactNeighborX="34828">
        <dgm:presLayoutVars>
          <dgm:bulletEnabled val="1"/>
        </dgm:presLayoutVars>
      </dgm:prSet>
      <dgm:spPr/>
    </dgm:pt>
    <dgm:pt modelId="{EFF76577-24EF-D44C-8639-F991EBD33D57}" type="pres">
      <dgm:prSet presAssocID="{1A45D1A0-64F9-544E-B510-5310D4E7A4CB}" presName="circleA" presStyleLbl="node1" presStyleIdx="2" presStyleCnt="8" custLinFactNeighborX="68685"/>
      <dgm:spPr>
        <a:solidFill>
          <a:schemeClr val="bg2">
            <a:lumMod val="50000"/>
          </a:schemeClr>
        </a:solidFill>
      </dgm:spPr>
    </dgm:pt>
    <dgm:pt modelId="{4B0915F6-E265-BF43-B006-A3AE286EBE5A}" type="pres">
      <dgm:prSet presAssocID="{1A45D1A0-64F9-544E-B510-5310D4E7A4CB}" presName="spaceA" presStyleCnt="0"/>
      <dgm:spPr/>
    </dgm:pt>
    <dgm:pt modelId="{E78AA21B-4A3B-6F4C-9038-1FE3EB0B12F8}" type="pres">
      <dgm:prSet presAssocID="{E1D0B26C-21EC-844F-9FD4-341E7CB1D3C4}" presName="space" presStyleCnt="0"/>
      <dgm:spPr/>
    </dgm:pt>
    <dgm:pt modelId="{9B2B9644-5526-0E4E-8D3E-1D7ED94C1EC1}" type="pres">
      <dgm:prSet presAssocID="{A55F8FEB-3B19-9546-BE73-78A50526274D}" presName="compositeB" presStyleCnt="0"/>
      <dgm:spPr/>
    </dgm:pt>
    <dgm:pt modelId="{C5F1B4F7-BEA7-804A-83E7-87CEE683F5F8}" type="pres">
      <dgm:prSet presAssocID="{A55F8FEB-3B19-9546-BE73-78A50526274D}" presName="textB" presStyleLbl="revTx" presStyleIdx="3" presStyleCnt="8" custLinFactNeighborX="34828">
        <dgm:presLayoutVars>
          <dgm:bulletEnabled val="1"/>
        </dgm:presLayoutVars>
      </dgm:prSet>
      <dgm:spPr/>
    </dgm:pt>
    <dgm:pt modelId="{366590D0-D2BD-194E-B5AA-A484B4F7DBE6}" type="pres">
      <dgm:prSet presAssocID="{A55F8FEB-3B19-9546-BE73-78A50526274D}" presName="circleB" presStyleLbl="node1" presStyleIdx="3" presStyleCnt="8" custLinFactNeighborX="68685"/>
      <dgm:spPr>
        <a:solidFill>
          <a:schemeClr val="bg2">
            <a:lumMod val="50000"/>
          </a:schemeClr>
        </a:solidFill>
      </dgm:spPr>
    </dgm:pt>
    <dgm:pt modelId="{EB7E2C87-BF50-9947-AF3A-CD414BBC9956}" type="pres">
      <dgm:prSet presAssocID="{A55F8FEB-3B19-9546-BE73-78A50526274D}" presName="spaceB" presStyleCnt="0"/>
      <dgm:spPr/>
    </dgm:pt>
    <dgm:pt modelId="{B0B1AA3A-9F04-F740-8991-EF86CE4B9497}" type="pres">
      <dgm:prSet presAssocID="{C5D8D16E-0C77-D241-9436-E9775EFB56A8}" presName="space" presStyleCnt="0"/>
      <dgm:spPr/>
    </dgm:pt>
    <dgm:pt modelId="{FBB769DD-0F96-BA48-BFD9-69E23C256740}" type="pres">
      <dgm:prSet presAssocID="{2AD7F1A4-2D31-764E-8575-37242ABBFA3E}" presName="compositeA" presStyleCnt="0"/>
      <dgm:spPr/>
    </dgm:pt>
    <dgm:pt modelId="{272AE568-10D2-C340-9275-F7144D8FD4F5}" type="pres">
      <dgm:prSet presAssocID="{2AD7F1A4-2D31-764E-8575-37242ABBFA3E}" presName="textA" presStyleLbl="revTx" presStyleIdx="4" presStyleCnt="8" custLinFactNeighborX="34828">
        <dgm:presLayoutVars>
          <dgm:bulletEnabled val="1"/>
        </dgm:presLayoutVars>
      </dgm:prSet>
      <dgm:spPr/>
    </dgm:pt>
    <dgm:pt modelId="{0CC9CAAE-2D59-2648-A428-A25904114EF1}" type="pres">
      <dgm:prSet presAssocID="{2AD7F1A4-2D31-764E-8575-37242ABBFA3E}" presName="circleA" presStyleLbl="node1" presStyleIdx="4" presStyleCnt="8" custLinFactNeighborX="68685"/>
      <dgm:spPr>
        <a:solidFill>
          <a:schemeClr val="bg2">
            <a:lumMod val="50000"/>
          </a:schemeClr>
        </a:solidFill>
      </dgm:spPr>
    </dgm:pt>
    <dgm:pt modelId="{35F5D1C2-F507-0E4E-8153-422101ADEBE6}" type="pres">
      <dgm:prSet presAssocID="{2AD7F1A4-2D31-764E-8575-37242ABBFA3E}" presName="spaceA" presStyleCnt="0"/>
      <dgm:spPr/>
    </dgm:pt>
    <dgm:pt modelId="{470D8637-EEEE-7B44-8075-824D71402952}" type="pres">
      <dgm:prSet presAssocID="{1BB2FB39-B187-6848-8509-86B4202F4F1A}" presName="space" presStyleCnt="0"/>
      <dgm:spPr/>
    </dgm:pt>
    <dgm:pt modelId="{B50632EC-BF4A-7B47-96EB-54A34529EB7C}" type="pres">
      <dgm:prSet presAssocID="{0BD3BDB5-597D-3B4A-B8A2-F968241875DC}" presName="compositeB" presStyleCnt="0"/>
      <dgm:spPr/>
    </dgm:pt>
    <dgm:pt modelId="{3F70A84B-5550-B144-B691-2769AA2B829C}" type="pres">
      <dgm:prSet presAssocID="{0BD3BDB5-597D-3B4A-B8A2-F968241875DC}" presName="textB" presStyleLbl="revTx" presStyleIdx="5" presStyleCnt="8" custLinFactNeighborX="34828">
        <dgm:presLayoutVars>
          <dgm:bulletEnabled val="1"/>
        </dgm:presLayoutVars>
      </dgm:prSet>
      <dgm:spPr/>
    </dgm:pt>
    <dgm:pt modelId="{A96148CF-D8D1-6849-A295-ED24FFC4826E}" type="pres">
      <dgm:prSet presAssocID="{0BD3BDB5-597D-3B4A-B8A2-F968241875DC}" presName="circleB" presStyleLbl="node1" presStyleIdx="5" presStyleCnt="8" custLinFactNeighborX="68685"/>
      <dgm:spPr>
        <a:solidFill>
          <a:schemeClr val="bg2">
            <a:lumMod val="50000"/>
          </a:schemeClr>
        </a:solidFill>
      </dgm:spPr>
    </dgm:pt>
    <dgm:pt modelId="{18CCAD6F-0AE8-EB4D-A3E3-467E0F8E9F67}" type="pres">
      <dgm:prSet presAssocID="{0BD3BDB5-597D-3B4A-B8A2-F968241875DC}" presName="spaceB" presStyleCnt="0"/>
      <dgm:spPr/>
    </dgm:pt>
    <dgm:pt modelId="{7AAD6FB4-AB8A-0A43-B1F2-F0A69C4E812B}" type="pres">
      <dgm:prSet presAssocID="{5DD9F41B-4BBA-804F-8A34-03181383CE2C}" presName="space" presStyleCnt="0"/>
      <dgm:spPr/>
    </dgm:pt>
    <dgm:pt modelId="{754629EC-CC8D-8C4F-853D-5F908C7958CD}" type="pres">
      <dgm:prSet presAssocID="{CCE2FFBD-4166-1F47-AD7E-4BEDF4877D1C}" presName="compositeA" presStyleCnt="0"/>
      <dgm:spPr/>
    </dgm:pt>
    <dgm:pt modelId="{B93563BF-46BB-9E44-B6A7-E35863D12446}" type="pres">
      <dgm:prSet presAssocID="{CCE2FFBD-4166-1F47-AD7E-4BEDF4877D1C}" presName="textA" presStyleLbl="revTx" presStyleIdx="6" presStyleCnt="8" custLinFactNeighborX="34828">
        <dgm:presLayoutVars>
          <dgm:bulletEnabled val="1"/>
        </dgm:presLayoutVars>
      </dgm:prSet>
      <dgm:spPr/>
    </dgm:pt>
    <dgm:pt modelId="{E3A0C0CE-2B13-E040-B286-C1A02C5FE501}" type="pres">
      <dgm:prSet presAssocID="{CCE2FFBD-4166-1F47-AD7E-4BEDF4877D1C}" presName="circleA" presStyleLbl="node1" presStyleIdx="6" presStyleCnt="8" custLinFactNeighborX="68685"/>
      <dgm:spPr>
        <a:solidFill>
          <a:schemeClr val="bg2">
            <a:lumMod val="50000"/>
          </a:schemeClr>
        </a:solidFill>
      </dgm:spPr>
    </dgm:pt>
    <dgm:pt modelId="{AAD5232A-97E1-6B4C-BDB3-198163E47241}" type="pres">
      <dgm:prSet presAssocID="{CCE2FFBD-4166-1F47-AD7E-4BEDF4877D1C}" presName="spaceA" presStyleCnt="0"/>
      <dgm:spPr/>
    </dgm:pt>
    <dgm:pt modelId="{C817A904-A1C9-654E-A150-B47AFF8BEB8D}" type="pres">
      <dgm:prSet presAssocID="{61E2955C-0132-7849-AFB0-556E992B6F59}" presName="space" presStyleCnt="0"/>
      <dgm:spPr/>
    </dgm:pt>
    <dgm:pt modelId="{A30A9E4B-7EB3-2446-9279-C255474D1994}" type="pres">
      <dgm:prSet presAssocID="{060E343C-33BB-FD40-B0BC-3FB9D069ED93}" presName="compositeB" presStyleCnt="0"/>
      <dgm:spPr/>
    </dgm:pt>
    <dgm:pt modelId="{4FCDBFC7-19D0-A744-AAE4-8E8E4B235E3D}" type="pres">
      <dgm:prSet presAssocID="{060E343C-33BB-FD40-B0BC-3FB9D069ED93}" presName="textB" presStyleLbl="revTx" presStyleIdx="7" presStyleCnt="8" custLinFactNeighborX="60268">
        <dgm:presLayoutVars>
          <dgm:bulletEnabled val="1"/>
        </dgm:presLayoutVars>
      </dgm:prSet>
      <dgm:spPr/>
    </dgm:pt>
    <dgm:pt modelId="{C95396E7-0E60-2848-8F21-05B62DBCEB73}" type="pres">
      <dgm:prSet presAssocID="{060E343C-33BB-FD40-B0BC-3FB9D069ED93}" presName="circleB" presStyleLbl="node1" presStyleIdx="7" presStyleCnt="8" custLinFactX="18858" custLinFactNeighborX="100000"/>
      <dgm:spPr>
        <a:solidFill>
          <a:schemeClr val="bg2">
            <a:lumMod val="50000"/>
          </a:schemeClr>
        </a:solidFill>
      </dgm:spPr>
    </dgm:pt>
    <dgm:pt modelId="{445218CD-A670-D34C-B413-16CE33D74F6E}" type="pres">
      <dgm:prSet presAssocID="{060E343C-33BB-FD40-B0BC-3FB9D069ED93}" presName="spaceB" presStyleCnt="0"/>
      <dgm:spPr/>
    </dgm:pt>
  </dgm:ptLst>
  <dgm:cxnLst>
    <dgm:cxn modelId="{ED4A3300-4FD3-9946-BA70-71756C8625B3}" srcId="{F9C587D6-CDB9-314A-B189-FD1439A8FB3B}" destId="{11F79F83-70E2-1040-8DEE-1F1A49EE5D61}" srcOrd="0" destOrd="0" parTransId="{2C3322CA-7219-F24B-96B5-08C82557DD85}" sibTransId="{BF2A7056-EFFC-AB45-BF50-7D880845AB6C}"/>
    <dgm:cxn modelId="{F28D5418-3FED-6941-93E2-07981B39DE9A}" srcId="{F9C587D6-CDB9-314A-B189-FD1439A8FB3B}" destId="{A55F8FEB-3B19-9546-BE73-78A50526274D}" srcOrd="3" destOrd="0" parTransId="{B3657660-8A2A-9C4D-97BD-04A62226FBB5}" sibTransId="{C5D8D16E-0C77-D241-9436-E9775EFB56A8}"/>
    <dgm:cxn modelId="{242EC422-41C1-1B45-9718-57386CEF0264}" type="presOf" srcId="{060E343C-33BB-FD40-B0BC-3FB9D069ED93}" destId="{4FCDBFC7-19D0-A744-AAE4-8E8E4B235E3D}" srcOrd="0" destOrd="0" presId="urn:microsoft.com/office/officeart/2005/8/layout/hProcess11"/>
    <dgm:cxn modelId="{E328402B-D7BE-3A45-B1A5-A80FD85F463A}" type="presOf" srcId="{A55F8FEB-3B19-9546-BE73-78A50526274D}" destId="{C5F1B4F7-BEA7-804A-83E7-87CEE683F5F8}" srcOrd="0" destOrd="0" presId="urn:microsoft.com/office/officeart/2005/8/layout/hProcess11"/>
    <dgm:cxn modelId="{7CB60B38-848E-2249-9CB3-ED64276EF862}" srcId="{F9C587D6-CDB9-314A-B189-FD1439A8FB3B}" destId="{0BD3BDB5-597D-3B4A-B8A2-F968241875DC}" srcOrd="5" destOrd="0" parTransId="{9CBD5D0F-5A16-4C4A-8BD0-0F3DB40EAD22}" sibTransId="{5DD9F41B-4BBA-804F-8A34-03181383CE2C}"/>
    <dgm:cxn modelId="{7697B24A-4BBF-B946-9B03-5A581D0A698E}" type="presOf" srcId="{FA74D54B-E8CB-2D46-B510-E89AF8B3B84A}" destId="{6B65BAED-619A-3245-B1BA-5E731AB146EE}" srcOrd="0" destOrd="0" presId="urn:microsoft.com/office/officeart/2005/8/layout/hProcess11"/>
    <dgm:cxn modelId="{0B22D56A-6D8C-4D44-A5BD-F38F7B33A5B8}" srcId="{F9C587D6-CDB9-314A-B189-FD1439A8FB3B}" destId="{060E343C-33BB-FD40-B0BC-3FB9D069ED93}" srcOrd="7" destOrd="0" parTransId="{01DAF402-3C54-314A-9FC3-8D44F30D9723}" sibTransId="{A2E79A7B-588F-2C49-9BC7-0F4B07B26E5C}"/>
    <dgm:cxn modelId="{208B007F-8C28-ED47-A755-C9551DC28C87}" srcId="{F9C587D6-CDB9-314A-B189-FD1439A8FB3B}" destId="{FA74D54B-E8CB-2D46-B510-E89AF8B3B84A}" srcOrd="1" destOrd="0" parTransId="{34D42ADC-A3F7-3C44-AE8A-6395877549AA}" sibTransId="{7A0A0E6E-9FDA-5245-A3D1-D6426D324A4C}"/>
    <dgm:cxn modelId="{0DC0A28B-61D0-D247-A2D8-0BE4B7C65853}" srcId="{F9C587D6-CDB9-314A-B189-FD1439A8FB3B}" destId="{2AD7F1A4-2D31-764E-8575-37242ABBFA3E}" srcOrd="4" destOrd="0" parTransId="{77A84A94-D815-6B46-96D5-11B7E0A009D6}" sibTransId="{1BB2FB39-B187-6848-8509-86B4202F4F1A}"/>
    <dgm:cxn modelId="{BF9E8A92-03C2-7E41-BE72-7672437DC782}" type="presOf" srcId="{0BD3BDB5-597D-3B4A-B8A2-F968241875DC}" destId="{3F70A84B-5550-B144-B691-2769AA2B829C}" srcOrd="0" destOrd="0" presId="urn:microsoft.com/office/officeart/2005/8/layout/hProcess11"/>
    <dgm:cxn modelId="{FF8DFD97-B07A-B74C-B5D2-0A061E83685C}" srcId="{F9C587D6-CDB9-314A-B189-FD1439A8FB3B}" destId="{1A45D1A0-64F9-544E-B510-5310D4E7A4CB}" srcOrd="2" destOrd="0" parTransId="{812F60F3-A102-0449-B279-DA6454CB10F0}" sibTransId="{E1D0B26C-21EC-844F-9FD4-341E7CB1D3C4}"/>
    <dgm:cxn modelId="{1F8817B3-57AA-D143-ABAD-4ECF7B9D1B25}" type="presOf" srcId="{1A45D1A0-64F9-544E-B510-5310D4E7A4CB}" destId="{98F04BFF-F223-FB42-8C15-356B99E47BE8}" srcOrd="0" destOrd="0" presId="urn:microsoft.com/office/officeart/2005/8/layout/hProcess11"/>
    <dgm:cxn modelId="{B275E3BD-81A9-A240-BF6C-5493F9CD965F}" type="presOf" srcId="{CCE2FFBD-4166-1F47-AD7E-4BEDF4877D1C}" destId="{B93563BF-46BB-9E44-B6A7-E35863D12446}" srcOrd="0" destOrd="0" presId="urn:microsoft.com/office/officeart/2005/8/layout/hProcess11"/>
    <dgm:cxn modelId="{D13A58D3-05D3-CD41-B3F2-CB06605205C5}" type="presOf" srcId="{2AD7F1A4-2D31-764E-8575-37242ABBFA3E}" destId="{272AE568-10D2-C340-9275-F7144D8FD4F5}" srcOrd="0" destOrd="0" presId="urn:microsoft.com/office/officeart/2005/8/layout/hProcess11"/>
    <dgm:cxn modelId="{1E2B0EDE-A130-C34F-9C1B-7C3DFE2756E4}" srcId="{F9C587D6-CDB9-314A-B189-FD1439A8FB3B}" destId="{CCE2FFBD-4166-1F47-AD7E-4BEDF4877D1C}" srcOrd="6" destOrd="0" parTransId="{1D142B35-227F-0D42-B2DC-0C76CB7DF9DF}" sibTransId="{61E2955C-0132-7849-AFB0-556E992B6F59}"/>
    <dgm:cxn modelId="{F040BEDE-3A01-7E4A-9FD4-F31BEAC9BDA8}" type="presOf" srcId="{F9C587D6-CDB9-314A-B189-FD1439A8FB3B}" destId="{223FEE43-91FE-C84C-B104-7F789D457714}" srcOrd="0" destOrd="0" presId="urn:microsoft.com/office/officeart/2005/8/layout/hProcess11"/>
    <dgm:cxn modelId="{E37171E6-803E-9042-BFDE-3CC758429EEE}" type="presOf" srcId="{11F79F83-70E2-1040-8DEE-1F1A49EE5D61}" destId="{FEFBD6D3-E2F8-2F4D-9DAF-614DD014A18B}" srcOrd="0" destOrd="0" presId="urn:microsoft.com/office/officeart/2005/8/layout/hProcess11"/>
    <dgm:cxn modelId="{BCAC3B37-6EE0-3F4A-A7B2-72C57E24A2B8}" type="presParOf" srcId="{223FEE43-91FE-C84C-B104-7F789D457714}" destId="{DEFA0CA2-DB16-374A-9CD9-6BF285A2CAED}" srcOrd="0" destOrd="0" presId="urn:microsoft.com/office/officeart/2005/8/layout/hProcess11"/>
    <dgm:cxn modelId="{6FAC0E6E-B6B6-DC49-9D3C-D8ECD4961AB0}" type="presParOf" srcId="{223FEE43-91FE-C84C-B104-7F789D457714}" destId="{90020E07-0BE2-BC44-9CBF-3AE20966CF1A}" srcOrd="1" destOrd="0" presId="urn:microsoft.com/office/officeart/2005/8/layout/hProcess11"/>
    <dgm:cxn modelId="{421C7783-1F34-2D49-BFEA-7007B06292AA}" type="presParOf" srcId="{90020E07-0BE2-BC44-9CBF-3AE20966CF1A}" destId="{599FCAAC-F1C8-824C-BCE9-2DCC09D15717}" srcOrd="0" destOrd="0" presId="urn:microsoft.com/office/officeart/2005/8/layout/hProcess11"/>
    <dgm:cxn modelId="{9F5BE470-4549-F746-B25D-035EB0EE298E}" type="presParOf" srcId="{599FCAAC-F1C8-824C-BCE9-2DCC09D15717}" destId="{FEFBD6D3-E2F8-2F4D-9DAF-614DD014A18B}" srcOrd="0" destOrd="0" presId="urn:microsoft.com/office/officeart/2005/8/layout/hProcess11"/>
    <dgm:cxn modelId="{2871618E-01AA-C148-A266-D92C193F7F43}" type="presParOf" srcId="{599FCAAC-F1C8-824C-BCE9-2DCC09D15717}" destId="{70CA6D23-1813-B74A-973E-A14FCA1D45FE}" srcOrd="1" destOrd="0" presId="urn:microsoft.com/office/officeart/2005/8/layout/hProcess11"/>
    <dgm:cxn modelId="{28F2F9BA-D4F7-284B-86E3-33961F899A4D}" type="presParOf" srcId="{599FCAAC-F1C8-824C-BCE9-2DCC09D15717}" destId="{06ADC794-B865-A54D-B4EB-A668E8F29B1A}" srcOrd="2" destOrd="0" presId="urn:microsoft.com/office/officeart/2005/8/layout/hProcess11"/>
    <dgm:cxn modelId="{8B631E00-C640-354D-96FE-5A288D53F5FD}" type="presParOf" srcId="{90020E07-0BE2-BC44-9CBF-3AE20966CF1A}" destId="{E8684A29-C942-8C41-B8F2-0EC3B8389DC2}" srcOrd="1" destOrd="0" presId="urn:microsoft.com/office/officeart/2005/8/layout/hProcess11"/>
    <dgm:cxn modelId="{FA31F02D-8CD3-B647-A803-0A39F6FD60FB}" type="presParOf" srcId="{90020E07-0BE2-BC44-9CBF-3AE20966CF1A}" destId="{588EFE73-83FD-E145-9811-CBB484BAE9B6}" srcOrd="2" destOrd="0" presId="urn:microsoft.com/office/officeart/2005/8/layout/hProcess11"/>
    <dgm:cxn modelId="{EA01BBEE-3C55-1B44-85B9-546FC2661611}" type="presParOf" srcId="{588EFE73-83FD-E145-9811-CBB484BAE9B6}" destId="{6B65BAED-619A-3245-B1BA-5E731AB146EE}" srcOrd="0" destOrd="0" presId="urn:microsoft.com/office/officeart/2005/8/layout/hProcess11"/>
    <dgm:cxn modelId="{5BF6CC5F-68BD-A746-98F9-6EB3B112E6B0}" type="presParOf" srcId="{588EFE73-83FD-E145-9811-CBB484BAE9B6}" destId="{ABB5CEEB-4C6C-F547-BBB4-2C69A2275DB5}" srcOrd="1" destOrd="0" presId="urn:microsoft.com/office/officeart/2005/8/layout/hProcess11"/>
    <dgm:cxn modelId="{5F3C1F50-35C4-6541-8A88-EBDFFCABB051}" type="presParOf" srcId="{588EFE73-83FD-E145-9811-CBB484BAE9B6}" destId="{4BB1DF6E-075B-8F44-9FFE-375C1ABDFF82}" srcOrd="2" destOrd="0" presId="urn:microsoft.com/office/officeart/2005/8/layout/hProcess11"/>
    <dgm:cxn modelId="{32B1F030-C027-7D43-83FA-22F759BAE423}" type="presParOf" srcId="{90020E07-0BE2-BC44-9CBF-3AE20966CF1A}" destId="{49E989BF-ACFE-1A49-8CFC-BD23A5618397}" srcOrd="3" destOrd="0" presId="urn:microsoft.com/office/officeart/2005/8/layout/hProcess11"/>
    <dgm:cxn modelId="{06BE31B6-BF09-2446-AEAA-E3499E095E52}" type="presParOf" srcId="{90020E07-0BE2-BC44-9CBF-3AE20966CF1A}" destId="{41AEA53D-9A88-4749-9D6B-99762360D81A}" srcOrd="4" destOrd="0" presId="urn:microsoft.com/office/officeart/2005/8/layout/hProcess11"/>
    <dgm:cxn modelId="{9B4C0BB7-45C9-044A-87EF-6AF21FA3AB5D}" type="presParOf" srcId="{41AEA53D-9A88-4749-9D6B-99762360D81A}" destId="{98F04BFF-F223-FB42-8C15-356B99E47BE8}" srcOrd="0" destOrd="0" presId="urn:microsoft.com/office/officeart/2005/8/layout/hProcess11"/>
    <dgm:cxn modelId="{37B75A7E-D5F0-A948-A508-5B4E4A86EFD1}" type="presParOf" srcId="{41AEA53D-9A88-4749-9D6B-99762360D81A}" destId="{EFF76577-24EF-D44C-8639-F991EBD33D57}" srcOrd="1" destOrd="0" presId="urn:microsoft.com/office/officeart/2005/8/layout/hProcess11"/>
    <dgm:cxn modelId="{3980BE72-895A-1C4D-B2B6-B0B255D637BF}" type="presParOf" srcId="{41AEA53D-9A88-4749-9D6B-99762360D81A}" destId="{4B0915F6-E265-BF43-B006-A3AE286EBE5A}" srcOrd="2" destOrd="0" presId="urn:microsoft.com/office/officeart/2005/8/layout/hProcess11"/>
    <dgm:cxn modelId="{C617803A-6949-534F-93C0-932CAC37E35B}" type="presParOf" srcId="{90020E07-0BE2-BC44-9CBF-3AE20966CF1A}" destId="{E78AA21B-4A3B-6F4C-9038-1FE3EB0B12F8}" srcOrd="5" destOrd="0" presId="urn:microsoft.com/office/officeart/2005/8/layout/hProcess11"/>
    <dgm:cxn modelId="{9C1A2405-E509-884B-8E69-62DACC5FE3DF}" type="presParOf" srcId="{90020E07-0BE2-BC44-9CBF-3AE20966CF1A}" destId="{9B2B9644-5526-0E4E-8D3E-1D7ED94C1EC1}" srcOrd="6" destOrd="0" presId="urn:microsoft.com/office/officeart/2005/8/layout/hProcess11"/>
    <dgm:cxn modelId="{F98CC3B1-457D-494D-A39D-9D9A4B55D2D8}" type="presParOf" srcId="{9B2B9644-5526-0E4E-8D3E-1D7ED94C1EC1}" destId="{C5F1B4F7-BEA7-804A-83E7-87CEE683F5F8}" srcOrd="0" destOrd="0" presId="urn:microsoft.com/office/officeart/2005/8/layout/hProcess11"/>
    <dgm:cxn modelId="{10E95C43-44C1-9A49-A29E-F1AF52CFFD5D}" type="presParOf" srcId="{9B2B9644-5526-0E4E-8D3E-1D7ED94C1EC1}" destId="{366590D0-D2BD-194E-B5AA-A484B4F7DBE6}" srcOrd="1" destOrd="0" presId="urn:microsoft.com/office/officeart/2005/8/layout/hProcess11"/>
    <dgm:cxn modelId="{F032FD86-F4C4-E94B-98C7-4FD0D352C2D0}" type="presParOf" srcId="{9B2B9644-5526-0E4E-8D3E-1D7ED94C1EC1}" destId="{EB7E2C87-BF50-9947-AF3A-CD414BBC9956}" srcOrd="2" destOrd="0" presId="urn:microsoft.com/office/officeart/2005/8/layout/hProcess11"/>
    <dgm:cxn modelId="{5FC24BF8-5EFB-0642-966A-9D70533800E6}" type="presParOf" srcId="{90020E07-0BE2-BC44-9CBF-3AE20966CF1A}" destId="{B0B1AA3A-9F04-F740-8991-EF86CE4B9497}" srcOrd="7" destOrd="0" presId="urn:microsoft.com/office/officeart/2005/8/layout/hProcess11"/>
    <dgm:cxn modelId="{11D07E9F-B9C3-AB4E-AE0C-398A809DC7F2}" type="presParOf" srcId="{90020E07-0BE2-BC44-9CBF-3AE20966CF1A}" destId="{FBB769DD-0F96-BA48-BFD9-69E23C256740}" srcOrd="8" destOrd="0" presId="urn:microsoft.com/office/officeart/2005/8/layout/hProcess11"/>
    <dgm:cxn modelId="{CA088665-5E9C-DC4C-B2BE-1625825027C9}" type="presParOf" srcId="{FBB769DD-0F96-BA48-BFD9-69E23C256740}" destId="{272AE568-10D2-C340-9275-F7144D8FD4F5}" srcOrd="0" destOrd="0" presId="urn:microsoft.com/office/officeart/2005/8/layout/hProcess11"/>
    <dgm:cxn modelId="{A27D6AC5-38EC-D644-94E5-F1875440EEA6}" type="presParOf" srcId="{FBB769DD-0F96-BA48-BFD9-69E23C256740}" destId="{0CC9CAAE-2D59-2648-A428-A25904114EF1}" srcOrd="1" destOrd="0" presId="urn:microsoft.com/office/officeart/2005/8/layout/hProcess11"/>
    <dgm:cxn modelId="{5E928F01-39FB-6D47-A2D7-C98699C66F30}" type="presParOf" srcId="{FBB769DD-0F96-BA48-BFD9-69E23C256740}" destId="{35F5D1C2-F507-0E4E-8153-422101ADEBE6}" srcOrd="2" destOrd="0" presId="urn:microsoft.com/office/officeart/2005/8/layout/hProcess11"/>
    <dgm:cxn modelId="{F961651A-C151-E742-B906-8D917EAD3F48}" type="presParOf" srcId="{90020E07-0BE2-BC44-9CBF-3AE20966CF1A}" destId="{470D8637-EEEE-7B44-8075-824D71402952}" srcOrd="9" destOrd="0" presId="urn:microsoft.com/office/officeart/2005/8/layout/hProcess11"/>
    <dgm:cxn modelId="{FAE611F2-6DC4-2C41-8D2B-7C828115CA1F}" type="presParOf" srcId="{90020E07-0BE2-BC44-9CBF-3AE20966CF1A}" destId="{B50632EC-BF4A-7B47-96EB-54A34529EB7C}" srcOrd="10" destOrd="0" presId="urn:microsoft.com/office/officeart/2005/8/layout/hProcess11"/>
    <dgm:cxn modelId="{59B91D7A-8A43-664B-8D44-3031DE844CF1}" type="presParOf" srcId="{B50632EC-BF4A-7B47-96EB-54A34529EB7C}" destId="{3F70A84B-5550-B144-B691-2769AA2B829C}" srcOrd="0" destOrd="0" presId="urn:microsoft.com/office/officeart/2005/8/layout/hProcess11"/>
    <dgm:cxn modelId="{BC30140B-92F4-804C-90F0-89CA02496CBA}" type="presParOf" srcId="{B50632EC-BF4A-7B47-96EB-54A34529EB7C}" destId="{A96148CF-D8D1-6849-A295-ED24FFC4826E}" srcOrd="1" destOrd="0" presId="urn:microsoft.com/office/officeart/2005/8/layout/hProcess11"/>
    <dgm:cxn modelId="{749F03E9-BD66-9148-8029-B07A78363145}" type="presParOf" srcId="{B50632EC-BF4A-7B47-96EB-54A34529EB7C}" destId="{18CCAD6F-0AE8-EB4D-A3E3-467E0F8E9F67}" srcOrd="2" destOrd="0" presId="urn:microsoft.com/office/officeart/2005/8/layout/hProcess11"/>
    <dgm:cxn modelId="{E62F339A-C553-6642-A460-5C3E1A4846DC}" type="presParOf" srcId="{90020E07-0BE2-BC44-9CBF-3AE20966CF1A}" destId="{7AAD6FB4-AB8A-0A43-B1F2-F0A69C4E812B}" srcOrd="11" destOrd="0" presId="urn:microsoft.com/office/officeart/2005/8/layout/hProcess11"/>
    <dgm:cxn modelId="{6AAFCAB9-3419-5F4F-A4F9-3C2BEC9B2ED3}" type="presParOf" srcId="{90020E07-0BE2-BC44-9CBF-3AE20966CF1A}" destId="{754629EC-CC8D-8C4F-853D-5F908C7958CD}" srcOrd="12" destOrd="0" presId="urn:microsoft.com/office/officeart/2005/8/layout/hProcess11"/>
    <dgm:cxn modelId="{4D89A2ED-3072-434C-925C-695425C1C36A}" type="presParOf" srcId="{754629EC-CC8D-8C4F-853D-5F908C7958CD}" destId="{B93563BF-46BB-9E44-B6A7-E35863D12446}" srcOrd="0" destOrd="0" presId="urn:microsoft.com/office/officeart/2005/8/layout/hProcess11"/>
    <dgm:cxn modelId="{02B698AE-E3F9-6E43-BACD-0C7D0DEFC3E5}" type="presParOf" srcId="{754629EC-CC8D-8C4F-853D-5F908C7958CD}" destId="{E3A0C0CE-2B13-E040-B286-C1A02C5FE501}" srcOrd="1" destOrd="0" presId="urn:microsoft.com/office/officeart/2005/8/layout/hProcess11"/>
    <dgm:cxn modelId="{1BCE2C3B-F2D2-E440-AEAE-1F10DB8A7888}" type="presParOf" srcId="{754629EC-CC8D-8C4F-853D-5F908C7958CD}" destId="{AAD5232A-97E1-6B4C-BDB3-198163E47241}" srcOrd="2" destOrd="0" presId="urn:microsoft.com/office/officeart/2005/8/layout/hProcess11"/>
    <dgm:cxn modelId="{579CDF00-5E68-F840-9391-D1FCC4D36352}" type="presParOf" srcId="{90020E07-0BE2-BC44-9CBF-3AE20966CF1A}" destId="{C817A904-A1C9-654E-A150-B47AFF8BEB8D}" srcOrd="13" destOrd="0" presId="urn:microsoft.com/office/officeart/2005/8/layout/hProcess11"/>
    <dgm:cxn modelId="{16B02A87-CBD3-A24D-B014-AF3804A9F114}" type="presParOf" srcId="{90020E07-0BE2-BC44-9CBF-3AE20966CF1A}" destId="{A30A9E4B-7EB3-2446-9279-C255474D1994}" srcOrd="14" destOrd="0" presId="urn:microsoft.com/office/officeart/2005/8/layout/hProcess11"/>
    <dgm:cxn modelId="{0CAA941A-B2D0-E84E-9A2C-E48BE1FA545D}" type="presParOf" srcId="{A30A9E4B-7EB3-2446-9279-C255474D1994}" destId="{4FCDBFC7-19D0-A744-AAE4-8E8E4B235E3D}" srcOrd="0" destOrd="0" presId="urn:microsoft.com/office/officeart/2005/8/layout/hProcess11"/>
    <dgm:cxn modelId="{90F6A15B-FB1E-D44B-ABB2-6805DE5B5E94}" type="presParOf" srcId="{A30A9E4B-7EB3-2446-9279-C255474D1994}" destId="{C95396E7-0E60-2848-8F21-05B62DBCEB73}" srcOrd="1" destOrd="0" presId="urn:microsoft.com/office/officeart/2005/8/layout/hProcess11"/>
    <dgm:cxn modelId="{EE2D77AF-0628-EE4E-AC2E-E659C76873E5}" type="presParOf" srcId="{A30A9E4B-7EB3-2446-9279-C255474D1994}" destId="{445218CD-A670-D34C-B413-16CE33D74F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0CA2-DB16-374A-9CD9-6BF285A2CAED}">
      <dsp:nvSpPr>
        <dsp:cNvPr id="0" name=""/>
        <dsp:cNvSpPr/>
      </dsp:nvSpPr>
      <dsp:spPr>
        <a:xfrm>
          <a:off x="0" y="1399222"/>
          <a:ext cx="8534397" cy="1865629"/>
        </a:xfrm>
        <a:prstGeom prst="notchedRightArrow">
          <a:avLst/>
        </a:prstGeom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D6D3-E2F8-2F4D-9DAF-614DD014A18B}">
      <dsp:nvSpPr>
        <dsp:cNvPr id="0" name=""/>
        <dsp:cNvSpPr/>
      </dsp:nvSpPr>
      <dsp:spPr>
        <a:xfrm>
          <a:off x="304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Requirements Analysis Report</a:t>
          </a:r>
        </a:p>
      </dsp:txBody>
      <dsp:txXfrm>
        <a:off x="304" y="0"/>
        <a:ext cx="919802" cy="1865629"/>
      </dsp:txXfrm>
    </dsp:sp>
    <dsp:sp modelId="{70CA6D23-1813-B74A-973E-A14FCA1D45FE}">
      <dsp:nvSpPr>
        <dsp:cNvPr id="0" name=""/>
        <dsp:cNvSpPr/>
      </dsp:nvSpPr>
      <dsp:spPr>
        <a:xfrm>
          <a:off x="227002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BAED-619A-3245-B1BA-5E731AB146EE}">
      <dsp:nvSpPr>
        <dsp:cNvPr id="0" name=""/>
        <dsp:cNvSpPr/>
      </dsp:nvSpPr>
      <dsp:spPr>
        <a:xfrm>
          <a:off x="985201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SDK Design</a:t>
          </a:r>
        </a:p>
      </dsp:txBody>
      <dsp:txXfrm>
        <a:off x="985201" y="2798444"/>
        <a:ext cx="919802" cy="1865629"/>
      </dsp:txXfrm>
    </dsp:sp>
    <dsp:sp modelId="{ABB5CEEB-4C6C-F547-BBB4-2C69A2275DB5}">
      <dsp:nvSpPr>
        <dsp:cNvPr id="0" name=""/>
        <dsp:cNvSpPr/>
      </dsp:nvSpPr>
      <dsp:spPr>
        <a:xfrm>
          <a:off x="1209995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4BFF-F223-FB42-8C15-356B99E47BE8}">
      <dsp:nvSpPr>
        <dsp:cNvPr id="0" name=""/>
        <dsp:cNvSpPr/>
      </dsp:nvSpPr>
      <dsp:spPr>
        <a:xfrm>
          <a:off x="2252237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Project Proposal Presentation</a:t>
          </a:r>
        </a:p>
      </dsp:txBody>
      <dsp:txXfrm>
        <a:off x="2252237" y="0"/>
        <a:ext cx="919802" cy="1865629"/>
      </dsp:txXfrm>
    </dsp:sp>
    <dsp:sp modelId="{EFF76577-24EF-D44C-8639-F991EBD33D57}">
      <dsp:nvSpPr>
        <dsp:cNvPr id="0" name=""/>
        <dsp:cNvSpPr/>
      </dsp:nvSpPr>
      <dsp:spPr>
        <a:xfrm>
          <a:off x="2478938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B4F7-BEA7-804A-83E7-87CEE683F5F8}">
      <dsp:nvSpPr>
        <dsp:cNvPr id="0" name=""/>
        <dsp:cNvSpPr/>
      </dsp:nvSpPr>
      <dsp:spPr>
        <a:xfrm>
          <a:off x="3218030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Begin Development</a:t>
          </a:r>
        </a:p>
      </dsp:txBody>
      <dsp:txXfrm>
        <a:off x="3218030" y="2798444"/>
        <a:ext cx="919802" cy="1865629"/>
      </dsp:txXfrm>
    </dsp:sp>
    <dsp:sp modelId="{366590D0-D2BD-194E-B5AA-A484B4F7DBE6}">
      <dsp:nvSpPr>
        <dsp:cNvPr id="0" name=""/>
        <dsp:cNvSpPr/>
      </dsp:nvSpPr>
      <dsp:spPr>
        <a:xfrm>
          <a:off x="3444730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E568-10D2-C340-9275-F7144D8FD4F5}">
      <dsp:nvSpPr>
        <dsp:cNvPr id="0" name=""/>
        <dsp:cNvSpPr/>
      </dsp:nvSpPr>
      <dsp:spPr>
        <a:xfrm>
          <a:off x="4183822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Design Review Presentation</a:t>
          </a:r>
        </a:p>
      </dsp:txBody>
      <dsp:txXfrm>
        <a:off x="4183822" y="0"/>
        <a:ext cx="919802" cy="1865629"/>
      </dsp:txXfrm>
    </dsp:sp>
    <dsp:sp modelId="{0CC9CAAE-2D59-2648-A428-A25904114EF1}">
      <dsp:nvSpPr>
        <dsp:cNvPr id="0" name=""/>
        <dsp:cNvSpPr/>
      </dsp:nvSpPr>
      <dsp:spPr>
        <a:xfrm>
          <a:off x="4410522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A84B-5550-B144-B691-2769AA2B829C}">
      <dsp:nvSpPr>
        <dsp:cNvPr id="0" name=""/>
        <dsp:cNvSpPr/>
      </dsp:nvSpPr>
      <dsp:spPr>
        <a:xfrm>
          <a:off x="5149614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Finish Development</a:t>
          </a:r>
        </a:p>
      </dsp:txBody>
      <dsp:txXfrm>
        <a:off x="5149614" y="2798444"/>
        <a:ext cx="919802" cy="1865629"/>
      </dsp:txXfrm>
    </dsp:sp>
    <dsp:sp modelId="{A96148CF-D8D1-6849-A295-ED24FFC4826E}">
      <dsp:nvSpPr>
        <dsp:cNvPr id="0" name=""/>
        <dsp:cNvSpPr/>
      </dsp:nvSpPr>
      <dsp:spPr>
        <a:xfrm>
          <a:off x="5376315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63BF-46BB-9E44-B6A7-E35863D12446}">
      <dsp:nvSpPr>
        <dsp:cNvPr id="0" name=""/>
        <dsp:cNvSpPr/>
      </dsp:nvSpPr>
      <dsp:spPr>
        <a:xfrm>
          <a:off x="6115406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Integration Testing</a:t>
          </a:r>
        </a:p>
      </dsp:txBody>
      <dsp:txXfrm>
        <a:off x="6115406" y="0"/>
        <a:ext cx="919802" cy="1865629"/>
      </dsp:txXfrm>
    </dsp:sp>
    <dsp:sp modelId="{E3A0C0CE-2B13-E040-B286-C1A02C5FE501}">
      <dsp:nvSpPr>
        <dsp:cNvPr id="0" name=""/>
        <dsp:cNvSpPr/>
      </dsp:nvSpPr>
      <dsp:spPr>
        <a:xfrm>
          <a:off x="6342107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BFC7-19D0-A744-AAE4-8E8E4B235E3D}">
      <dsp:nvSpPr>
        <dsp:cNvPr id="0" name=""/>
        <dsp:cNvSpPr/>
      </dsp:nvSpPr>
      <dsp:spPr>
        <a:xfrm>
          <a:off x="731519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Final Presentation</a:t>
          </a:r>
        </a:p>
      </dsp:txBody>
      <dsp:txXfrm>
        <a:off x="7315196" y="2798444"/>
        <a:ext cx="919802" cy="1865629"/>
      </dsp:txXfrm>
    </dsp:sp>
    <dsp:sp modelId="{C95396E7-0E60-2848-8F21-05B62DBCEB73}">
      <dsp:nvSpPr>
        <dsp:cNvPr id="0" name=""/>
        <dsp:cNvSpPr/>
      </dsp:nvSpPr>
      <dsp:spPr>
        <a:xfrm>
          <a:off x="7541910" y="2098833"/>
          <a:ext cx="466407" cy="466407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9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eduporium.com/media/catalog/product/cache/c687aa7517cf01e65c009f6943c2b1e9/n/a/nao-print_06_4.png" TargetMode="External"/><Relationship Id="rId4" Type="http://schemas.openxmlformats.org/officeDocument/2006/relationships/hyperlink" Target="https://www.eduporium.com/media/catalog/product/cache/c687aa7517cf01e65c009f6943c2b1e9/n/a/nao-print_03_4.png" TargetMode="Externa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slide" Target="slide16.xml"/><Relationship Id="rId26" Type="http://schemas.openxmlformats.org/officeDocument/2006/relationships/slide" Target="slide29.xml"/><Relationship Id="rId39" Type="http://schemas.openxmlformats.org/officeDocument/2006/relationships/image" Target="../media/image56.png"/><Relationship Id="rId21" Type="http://schemas.openxmlformats.org/officeDocument/2006/relationships/slide" Target="slide24.xml"/><Relationship Id="rId34" Type="http://schemas.openxmlformats.org/officeDocument/2006/relationships/image" Target="../media/image51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50" Type="http://schemas.openxmlformats.org/officeDocument/2006/relationships/image" Target="../media/image67.png"/><Relationship Id="rId55" Type="http://schemas.openxmlformats.org/officeDocument/2006/relationships/image" Target="../media/image72.png"/><Relationship Id="rId7" Type="http://schemas.openxmlformats.org/officeDocument/2006/relationships/slide" Target="slide3.xml"/><Relationship Id="rId2" Type="http://schemas.openxmlformats.org/officeDocument/2006/relationships/notesSlide" Target="../notesSlides/notesSlide33.xml"/><Relationship Id="rId16" Type="http://schemas.openxmlformats.org/officeDocument/2006/relationships/slide" Target="slide14.xml"/><Relationship Id="rId29" Type="http://schemas.openxmlformats.org/officeDocument/2006/relationships/slide" Target="slide32.xml"/><Relationship Id="rId11" Type="http://schemas.openxmlformats.org/officeDocument/2006/relationships/slide" Target="slide7.xml"/><Relationship Id="rId24" Type="http://schemas.openxmlformats.org/officeDocument/2006/relationships/slide" Target="slide27.xml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3" Type="http://schemas.openxmlformats.org/officeDocument/2006/relationships/image" Target="../media/image70.png"/><Relationship Id="rId58" Type="http://schemas.openxmlformats.org/officeDocument/2006/relationships/slide" Target="slide8.xml"/><Relationship Id="rId5" Type="http://schemas.openxmlformats.org/officeDocument/2006/relationships/slide" Target="slide1.xml"/><Relationship Id="rId19" Type="http://schemas.openxmlformats.org/officeDocument/2006/relationships/slide" Target="slide17.xml"/><Relationship Id="rId4" Type="http://schemas.openxmlformats.org/officeDocument/2006/relationships/image" Target="../media/image47.svg"/><Relationship Id="rId9" Type="http://schemas.openxmlformats.org/officeDocument/2006/relationships/slide" Target="slide5.xml"/><Relationship Id="rId14" Type="http://schemas.openxmlformats.org/officeDocument/2006/relationships/slide" Target="slide11.xml"/><Relationship Id="rId22" Type="http://schemas.openxmlformats.org/officeDocument/2006/relationships/slide" Target="slide25.xml"/><Relationship Id="rId27" Type="http://schemas.openxmlformats.org/officeDocument/2006/relationships/slide" Target="slide30.xml"/><Relationship Id="rId30" Type="http://schemas.openxmlformats.org/officeDocument/2006/relationships/slide" Target="slide33.xml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56" Type="http://schemas.openxmlformats.org/officeDocument/2006/relationships/image" Target="../media/image73.png"/><Relationship Id="rId8" Type="http://schemas.openxmlformats.org/officeDocument/2006/relationships/slide" Target="slide4.xml"/><Relationship Id="rId51" Type="http://schemas.openxmlformats.org/officeDocument/2006/relationships/image" Target="../media/image68.png"/><Relationship Id="rId3" Type="http://schemas.openxmlformats.org/officeDocument/2006/relationships/image" Target="../media/image46.png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5" Type="http://schemas.openxmlformats.org/officeDocument/2006/relationships/slide" Target="slide28.xml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59" Type="http://schemas.openxmlformats.org/officeDocument/2006/relationships/slide" Target="slide13.xml"/><Relationship Id="rId20" Type="http://schemas.openxmlformats.org/officeDocument/2006/relationships/slide" Target="slide20.xml"/><Relationship Id="rId41" Type="http://schemas.openxmlformats.org/officeDocument/2006/relationships/image" Target="../media/image58.png"/><Relationship Id="rId5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5" Type="http://schemas.openxmlformats.org/officeDocument/2006/relationships/slide" Target="slide12.xml"/><Relationship Id="rId23" Type="http://schemas.openxmlformats.org/officeDocument/2006/relationships/slide" Target="slide26.xml"/><Relationship Id="rId28" Type="http://schemas.openxmlformats.org/officeDocument/2006/relationships/slide" Target="slide31.xml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57" Type="http://schemas.openxmlformats.org/officeDocument/2006/relationships/image" Target="../media/image74.png"/><Relationship Id="rId10" Type="http://schemas.openxmlformats.org/officeDocument/2006/relationships/slide" Target="slide6.xml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52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pic>
        <p:nvPicPr>
          <p:cNvPr id="6" name="Graphic 5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2FCBBC9-4F6E-784C-8CB6-96EB966A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5867400" y="1731095"/>
            <a:ext cx="2864226" cy="4288705"/>
          </a:xfrm>
          <a:prstGeom prst="rect">
            <a:avLst/>
          </a:prstGeom>
          <a:effectLst>
            <a:reflection blurRad="6350" stA="42000" endPos="22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077200" y="5623594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48986F4-EC62-DA4B-9274-34B47066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F2EE380E-A021-E641-A95D-0C1D189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409" y="556418"/>
            <a:ext cx="6149182" cy="614918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F84A377-6505-3245-99C5-891A52E6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304799" y="741885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762000" y="5659539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EC70C6-9571-584A-A6A6-5C998089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tificial Intelligence outline">
            <a:extLst>
              <a:ext uri="{FF2B5EF4-FFF2-40B4-BE49-F238E27FC236}">
                <a16:creationId xmlns:a16="http://schemas.microsoft.com/office/drawing/2014/main" id="{64DB0F48-E897-AA40-8D6E-24309179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2" y="1219200"/>
            <a:ext cx="5333996" cy="533399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  <p:pic>
        <p:nvPicPr>
          <p:cNvPr id="18" name="Graphic 1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B97F2B4-89DB-AB48-8D37-B4F48A10A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A5DAFC-34B5-5749-B0BA-A66A51A0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6BA9C8-5369-FE49-87BB-ABC620B5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F345DA-A913-5B45-97FC-B5DDA135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70D4C64-F616-794F-83D3-7243661B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B02CFE4-7706-C84C-9A18-BDCCB8B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0750"/>
              </p:ext>
            </p:extLst>
          </p:nvPr>
        </p:nvGraphicFramePr>
        <p:xfrm>
          <a:off x="304799" y="1219200"/>
          <a:ext cx="8534396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04A9FB0-FBFC-B44C-93CB-D2BCCC67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5724242-09BB-594B-B277-4462C3A0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876300"/>
            <a:ext cx="6286500" cy="62865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TEAM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3CDA-1EBB-FE4B-9E89-E2BBBE6A7207}"/>
              </a:ext>
            </a:extLst>
          </p:cNvPr>
          <p:cNvGrpSpPr/>
          <p:nvPr/>
        </p:nvGrpSpPr>
        <p:grpSpPr>
          <a:xfrm>
            <a:off x="304800" y="4002012"/>
            <a:ext cx="8534400" cy="1104274"/>
            <a:chOff x="304800" y="3830157"/>
            <a:chExt cx="8534400" cy="11042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BA397E-5ACC-A041-B5F9-4CFA1009F356}"/>
                </a:ext>
              </a:extLst>
            </p:cNvPr>
            <p:cNvSpPr/>
            <p:nvPr/>
          </p:nvSpPr>
          <p:spPr>
            <a:xfrm>
              <a:off x="304800" y="3830157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Standards &amp; Test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Andrew Nguyen</a:t>
              </a:r>
            </a:p>
          </p:txBody>
        </p:sp>
        <p:pic>
          <p:nvPicPr>
            <p:cNvPr id="15" name="Graphic 14" descr="Clipboard Partially Crossed outline">
              <a:extLst>
                <a:ext uri="{FF2B5EF4-FFF2-40B4-BE49-F238E27FC236}">
                  <a16:creationId xmlns:a16="http://schemas.microsoft.com/office/drawing/2014/main" id="{5CA75CE9-CD04-FE48-9056-31A1E14E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8167" y="3849927"/>
              <a:ext cx="1028700" cy="1028700"/>
            </a:xfrm>
            <a:prstGeom prst="rect">
              <a:avLst/>
            </a:prstGeom>
          </p:spPr>
        </p:pic>
        <p:pic>
          <p:nvPicPr>
            <p:cNvPr id="19" name="Graphic 18" descr="Ruler outline">
              <a:extLst>
                <a:ext uri="{FF2B5EF4-FFF2-40B4-BE49-F238E27FC236}">
                  <a16:creationId xmlns:a16="http://schemas.microsoft.com/office/drawing/2014/main" id="{814820F2-521B-1942-8ADE-C67C4E5A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200" y="396389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E1A01-BD56-1445-9011-FC9CB3AA4D84}"/>
              </a:ext>
            </a:extLst>
          </p:cNvPr>
          <p:cNvGrpSpPr/>
          <p:nvPr/>
        </p:nvGrpSpPr>
        <p:grpSpPr>
          <a:xfrm>
            <a:off x="304800" y="2618902"/>
            <a:ext cx="8534400" cy="1104274"/>
            <a:chOff x="304800" y="2618902"/>
            <a:chExt cx="8534400" cy="110427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F26BFA-495B-4F42-B26E-3A6999554551}"/>
                </a:ext>
              </a:extLst>
            </p:cNvPr>
            <p:cNvSpPr/>
            <p:nvPr/>
          </p:nvSpPr>
          <p:spPr>
            <a:xfrm>
              <a:off x="304800" y="2618902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Communication &amp; Logistics Managers:</a:t>
              </a:r>
            </a:p>
            <a:p>
              <a:pPr fontAlgn="base"/>
              <a:r>
                <a:rPr lang="en-US" sz="3200" dirty="0">
                  <a:solidFill>
                    <a:schemeClr val="bg1"/>
                  </a:solidFill>
                  <a:latin typeface="DIN Alternate" panose="020B0500000000000000" pitchFamily="34" charset="77"/>
                </a:rPr>
                <a:t>Colton Homuth &amp; William Ross</a:t>
              </a:r>
            </a:p>
          </p:txBody>
        </p:sp>
        <p:pic>
          <p:nvPicPr>
            <p:cNvPr id="13" name="Graphic 12" descr="Send outline">
              <a:extLst>
                <a:ext uri="{FF2B5EF4-FFF2-40B4-BE49-F238E27FC236}">
                  <a16:creationId xmlns:a16="http://schemas.microsoft.com/office/drawing/2014/main" id="{FCC2089F-5FFE-F141-9996-90EAD94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8434" y="2729633"/>
              <a:ext cx="851767" cy="851767"/>
            </a:xfrm>
            <a:prstGeom prst="rect">
              <a:avLst/>
            </a:prstGeom>
          </p:spPr>
        </p:pic>
        <p:pic>
          <p:nvPicPr>
            <p:cNvPr id="21" name="Graphic 20" descr="Circles with arrows outline">
              <a:extLst>
                <a:ext uri="{FF2B5EF4-FFF2-40B4-BE49-F238E27FC236}">
                  <a16:creationId xmlns:a16="http://schemas.microsoft.com/office/drawing/2014/main" id="{EBD140B1-D378-D947-91AE-AB989C5A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5317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3F4E12-0874-0F48-8B3D-9E761C9C17AB}"/>
              </a:ext>
            </a:extLst>
          </p:cNvPr>
          <p:cNvGrpSpPr/>
          <p:nvPr/>
        </p:nvGrpSpPr>
        <p:grpSpPr>
          <a:xfrm>
            <a:off x="304800" y="1337154"/>
            <a:ext cx="8534400" cy="1002913"/>
            <a:chOff x="304800" y="1337154"/>
            <a:chExt cx="8534400" cy="100291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5D5860-F3B3-8049-A456-E0401261676B}"/>
                </a:ext>
              </a:extLst>
            </p:cNvPr>
            <p:cNvSpPr/>
            <p:nvPr/>
          </p:nvSpPr>
          <p:spPr>
            <a:xfrm>
              <a:off x="304800" y="1337154"/>
              <a:ext cx="8534400" cy="1002913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Project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Bryce George</a:t>
              </a:r>
            </a:p>
          </p:txBody>
        </p:sp>
        <p:pic>
          <p:nvPicPr>
            <p:cNvPr id="17" name="Graphic 16" descr="Gantt Chart outline">
              <a:extLst>
                <a:ext uri="{FF2B5EF4-FFF2-40B4-BE49-F238E27FC236}">
                  <a16:creationId xmlns:a16="http://schemas.microsoft.com/office/drawing/2014/main" id="{708E175D-7B7F-E641-BE1F-7D4D6C32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4083" y="140135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lueprint outline">
              <a:extLst>
                <a:ext uri="{FF2B5EF4-FFF2-40B4-BE49-F238E27FC236}">
                  <a16:creationId xmlns:a16="http://schemas.microsoft.com/office/drawing/2014/main" id="{0031D629-B4D4-F340-A592-755175E6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5801" y="1382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38E796-34C7-B44A-AAEF-CCD64DF3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24849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EC8D4D5-9CC5-2047-B6DD-0FE7D6CE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45240"/>
              </p:ext>
            </p:extLst>
          </p:nvPr>
        </p:nvGraphicFramePr>
        <p:xfrm>
          <a:off x="304800" y="1158240"/>
          <a:ext cx="8534396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80010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D257348-F2B8-D445-9DF9-B7B6DE57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924840A-0828-F64D-ACC6-45794A7E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A10155F-84BA-7042-B83B-5B2C314EB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39"/>
              </p:ext>
            </p:extLst>
          </p:nvPr>
        </p:nvGraphicFramePr>
        <p:xfrm>
          <a:off x="304800" y="1158240"/>
          <a:ext cx="853439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whether activity can be repeated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repeat activity or exit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verbally acknowledge choice to repeat or exit the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Re-initialize activity module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Exit an unload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46064A05-F5B9-0C40-B2C1-6195364D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7C5504-9D11-BF43-8F62-CD2A1970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640" r="2500" b="21312"/>
          <a:stretch/>
        </p:blipFill>
        <p:spPr bwMode="auto">
          <a:xfrm>
            <a:off x="152400" y="1638300"/>
            <a:ext cx="88392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C706D80-B01D-D149-A67D-62E515D1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4257F7DD-3582-7F44-A600-03B3E180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74638"/>
            <a:ext cx="6477000" cy="64770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NAOqi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CA11130-049F-7744-B5C8-C50B2F7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67C3D050-AF4D-7147-86A1-96D28AF6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6281" y="914400"/>
            <a:ext cx="5151437" cy="515143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270932" y="1676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81C139-88A5-8F45-88E9-9CBA82D9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29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1EE527-A52D-5C4D-B0AE-0F005756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321652"/>
              </p:ext>
            </p:extLst>
          </p:nvPr>
        </p:nvGraphicFramePr>
        <p:xfrm>
          <a:off x="304799" y="1143000"/>
          <a:ext cx="8534397" cy="4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6DBB1-CB4F-0D4D-B318-B86E979BE6B9}"/>
              </a:ext>
            </a:extLst>
          </p:cNvPr>
          <p:cNvSpPr/>
          <p:nvPr/>
        </p:nvSpPr>
        <p:spPr>
          <a:xfrm>
            <a:off x="172280" y="1260162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13CAB6-7E89-8744-8813-8C08CDAC1A84}"/>
              </a:ext>
            </a:extLst>
          </p:cNvPr>
          <p:cNvSpPr/>
          <p:nvPr/>
        </p:nvSpPr>
        <p:spPr>
          <a:xfrm>
            <a:off x="1857195" y="1260164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70567-28B5-7F43-8B6F-BF9D2E4221EB}"/>
              </a:ext>
            </a:extLst>
          </p:cNvPr>
          <p:cNvSpPr/>
          <p:nvPr/>
        </p:nvSpPr>
        <p:spPr>
          <a:xfrm>
            <a:off x="403016" y="4995525"/>
            <a:ext cx="132756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DEC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CBC86F-FED1-1C48-9A6A-1609221F0FB1}"/>
              </a:ext>
            </a:extLst>
          </p:cNvPr>
          <p:cNvSpPr/>
          <p:nvPr/>
        </p:nvSpPr>
        <p:spPr>
          <a:xfrm>
            <a:off x="1759305" y="4995524"/>
            <a:ext cx="81307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JAN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263ED3-A03A-8646-8757-7971AA436293}"/>
              </a:ext>
            </a:extLst>
          </p:cNvPr>
          <p:cNvSpPr/>
          <p:nvPr/>
        </p:nvSpPr>
        <p:spPr>
          <a:xfrm>
            <a:off x="2594402" y="4995529"/>
            <a:ext cx="1742292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FEB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735B0A-35D4-9C46-B4C7-83D38F2C18F1}"/>
              </a:ext>
            </a:extLst>
          </p:cNvPr>
          <p:cNvSpPr/>
          <p:nvPr/>
        </p:nvSpPr>
        <p:spPr>
          <a:xfrm>
            <a:off x="4343398" y="4995524"/>
            <a:ext cx="1084546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E7F3E4-F89C-DC43-81EA-9D52E854C06E}"/>
              </a:ext>
            </a:extLst>
          </p:cNvPr>
          <p:cNvSpPr/>
          <p:nvPr/>
        </p:nvSpPr>
        <p:spPr>
          <a:xfrm>
            <a:off x="5427944" y="4995523"/>
            <a:ext cx="189814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APR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D19923-A4B6-4849-A8F3-9B8B2E922A1F}"/>
              </a:ext>
            </a:extLst>
          </p:cNvPr>
          <p:cNvSpPr/>
          <p:nvPr/>
        </p:nvSpPr>
        <p:spPr>
          <a:xfrm>
            <a:off x="7326091" y="4995524"/>
            <a:ext cx="143690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MAY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FAB67-8099-A143-82C4-BBDBCB2EB77E}"/>
              </a:ext>
            </a:extLst>
          </p:cNvPr>
          <p:cNvCxnSpPr/>
          <p:nvPr/>
        </p:nvCxnSpPr>
        <p:spPr>
          <a:xfrm>
            <a:off x="1752600" y="1295399"/>
            <a:ext cx="0" cy="37001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34F005-F108-7A4B-B3F1-C1FCAC493780}"/>
              </a:ext>
            </a:extLst>
          </p:cNvPr>
          <p:cNvSpPr txBox="1"/>
          <p:nvPr/>
        </p:nvSpPr>
        <p:spPr>
          <a:xfrm>
            <a:off x="605999" y="3290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E129F-B2C2-A647-89EE-26E0315DBE85}"/>
              </a:ext>
            </a:extLst>
          </p:cNvPr>
          <p:cNvSpPr txBox="1"/>
          <p:nvPr/>
        </p:nvSpPr>
        <p:spPr>
          <a:xfrm>
            <a:off x="1524000" y="3293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2095-E996-794A-812F-D269B7C15B0F}"/>
              </a:ext>
            </a:extLst>
          </p:cNvPr>
          <p:cNvSpPr txBox="1"/>
          <p:nvPr/>
        </p:nvSpPr>
        <p:spPr>
          <a:xfrm>
            <a:off x="2792337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97D35-69EB-2641-80B9-6C404E85FC39}"/>
              </a:ext>
            </a:extLst>
          </p:cNvPr>
          <p:cNvSpPr txBox="1"/>
          <p:nvPr/>
        </p:nvSpPr>
        <p:spPr>
          <a:xfrm>
            <a:off x="3752626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5CD90-CDC1-BE4C-8030-B8D882F98499}"/>
              </a:ext>
            </a:extLst>
          </p:cNvPr>
          <p:cNvSpPr txBox="1"/>
          <p:nvPr/>
        </p:nvSpPr>
        <p:spPr>
          <a:xfrm>
            <a:off x="4724398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FC5DE-3644-8243-8A0C-66404097188F}"/>
              </a:ext>
            </a:extLst>
          </p:cNvPr>
          <p:cNvSpPr txBox="1"/>
          <p:nvPr/>
        </p:nvSpPr>
        <p:spPr>
          <a:xfrm>
            <a:off x="569617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9F6D7-9226-2849-9675-0717A392D56A}"/>
              </a:ext>
            </a:extLst>
          </p:cNvPr>
          <p:cNvSpPr txBox="1"/>
          <p:nvPr/>
        </p:nvSpPr>
        <p:spPr>
          <a:xfrm>
            <a:off x="6652987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00D67-DBC2-BD4A-9F2C-89531D8FC19B}"/>
              </a:ext>
            </a:extLst>
          </p:cNvPr>
          <p:cNvSpPr txBox="1"/>
          <p:nvPr/>
        </p:nvSpPr>
        <p:spPr>
          <a:xfrm>
            <a:off x="78486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1D149CB9-7EB9-5744-9FF4-C2FE0E69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76400"/>
            <a:ext cx="8534400" cy="37338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16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TIMELINE: UPCOMING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30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A40B-6066-564E-B68F-2440160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12163"/>
              </p:ext>
            </p:extLst>
          </p:nvPr>
        </p:nvGraphicFramePr>
        <p:xfrm>
          <a:off x="368181" y="1066800"/>
          <a:ext cx="834258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19">
                  <a:extLst>
                    <a:ext uri="{9D8B030D-6E8A-4147-A177-3AD203B41FA5}">
                      <a16:colId xmlns:a16="http://schemas.microsoft.com/office/drawing/2014/main" val="289250185"/>
                    </a:ext>
                  </a:extLst>
                </a:gridCol>
                <a:gridCol w="2755400">
                  <a:extLst>
                    <a:ext uri="{9D8B030D-6E8A-4147-A177-3AD203B41FA5}">
                      <a16:colId xmlns:a16="http://schemas.microsoft.com/office/drawing/2014/main" val="28315365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267910"/>
                    </a:ext>
                  </a:extLst>
                </a:gridCol>
                <a:gridCol w="1852765">
                  <a:extLst>
                    <a:ext uri="{9D8B030D-6E8A-4147-A177-3AD203B41FA5}">
                      <a16:colId xmlns:a16="http://schemas.microsoft.com/office/drawing/2014/main" val="22781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Task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Assigned To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Start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Complete By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Setup Robot Remote Access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Setup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Materials –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Before end of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Requirements Analysis Report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4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Test NAO’s ability to hold marker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Will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ASAP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First week of Spring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Research Depth Sensors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Xbox Kinect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LIDAR -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SDK Design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Level – Bryce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Focus Areas – To Be Assigned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2/12/2021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Prepare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Deliver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2/5/2021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0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33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330426ED-3BE9-7948-B990-FA173FE4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8385">
            <a:off x="1440884" y="406546"/>
            <a:ext cx="6262226" cy="626222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7" y="3902961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4799" y="5808810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DIN Alternate" panose="020B0500000000000000" pitchFamily="34" charset="77"/>
              </a:rPr>
              <a:t>* Funds will be acquired from department allowance of $100 per person (total $400)</a:t>
            </a:r>
            <a:endParaRPr lang="en-US" sz="2400" i="1" dirty="0">
              <a:latin typeface="DIN Alternate" panose="020B0500000000000000" pitchFamily="34" charset="77"/>
            </a:endParaRPr>
          </a:p>
        </p:txBody>
      </p:sp>
      <p:pic>
        <p:nvPicPr>
          <p:cNvPr id="11" name="Graphic 10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3D9CF39-D44F-9646-8E05-D8C2E37C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ass outline">
            <a:extLst>
              <a:ext uri="{FF2B5EF4-FFF2-40B4-BE49-F238E27FC236}">
                <a16:creationId xmlns:a16="http://schemas.microsoft.com/office/drawing/2014/main" id="{3062D5D6-0560-AE4C-84B3-7D56767E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532087"/>
            <a:ext cx="6325913" cy="6325913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447800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  <p:pic>
        <p:nvPicPr>
          <p:cNvPr id="12" name="Graphic 11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7581B2E-64F0-4747-A360-607F6DB8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C67D18F7-7AE3-3D4F-9642-C4E2D1EC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2" y="1278467"/>
            <a:ext cx="4876800" cy="48768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446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A942A-CDC3-2044-956C-6A2FEACD80A2}"/>
              </a:ext>
            </a:extLst>
          </p:cNvPr>
          <p:cNvSpPr/>
          <p:nvPr/>
        </p:nvSpPr>
        <p:spPr>
          <a:xfrm>
            <a:off x="303026" y="2971800"/>
            <a:ext cx="8455573" cy="2868945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Diehl, J., Schmitt, L., </a:t>
            </a:r>
            <a:r>
              <a:rPr lang="en-US" sz="1400" dirty="0" err="1"/>
              <a:t>Villano</a:t>
            </a:r>
            <a:r>
              <a:rPr lang="en-US" sz="1400" dirty="0"/>
              <a:t>, M., &amp; Crowell, C. (2012, January). The Clinical Use of Robots for Individuals with Autism Spectrum Disorders: A Critical Review. Retrieved November 28, 2020, from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/articles/PMC3223958/</a:t>
            </a:r>
          </a:p>
          <a:p>
            <a:pPr marL="347472" indent="-347472"/>
            <a:endParaRPr lang="en-US" dirty="0"/>
          </a:p>
          <a:p>
            <a:pPr marL="347472" indent="-347472"/>
            <a:r>
              <a:rPr lang="en-US" sz="1400" dirty="0"/>
              <a:t>NAO⁶. (n.d.). Retrieved Fall, 2020, from https://</a:t>
            </a:r>
            <a:r>
              <a:rPr lang="en-US" sz="1400" dirty="0" err="1"/>
              <a:t>developer.softbankrobotics.com</a:t>
            </a:r>
            <a:r>
              <a:rPr lang="en-US" sz="1400" dirty="0"/>
              <a:t>/nao6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Waltz, E. (n.d.). Therapy Robot Teaches Social Skills to Children With Autism. Retrieved November 28, 2020, from https://</a:t>
            </a:r>
            <a:r>
              <a:rPr lang="en-US" sz="1400" dirty="0" err="1"/>
              <a:t>spectrum.ieee.org</a:t>
            </a:r>
            <a:r>
              <a:rPr lang="en-US" sz="1400" dirty="0"/>
              <a:t>/the-human-</a:t>
            </a:r>
            <a:r>
              <a:rPr lang="en-US" sz="1400" dirty="0" err="1"/>
              <a:t>os</a:t>
            </a:r>
            <a:r>
              <a:rPr lang="en-US" sz="1400" dirty="0"/>
              <a:t>/biomedical/devices/robot-therapy-for-autism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Zhang, Y., Song, W., Tan, Z., Zhu, H., Wang, Y., Lam, C., . . . Yi, L. (2019, April 09). Could social robots facilitate children with autism spectrum disorders in learning distrust and deception? Retrieved November 28, 2020, from https://</a:t>
            </a:r>
            <a:r>
              <a:rPr lang="en-US" sz="1400" dirty="0" err="1"/>
              <a:t>www.sciencedirect.com</a:t>
            </a:r>
            <a:r>
              <a:rPr lang="en-US" sz="1400" dirty="0"/>
              <a:t>/science/article/</a:t>
            </a:r>
            <a:r>
              <a:rPr lang="en-US" sz="1400" dirty="0" err="1"/>
              <a:t>pii</a:t>
            </a:r>
            <a:r>
              <a:rPr lang="en-US" sz="1400" dirty="0"/>
              <a:t>/S0747563219301487</a:t>
            </a:r>
          </a:p>
          <a:p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792FC0-7D04-5243-BF24-5F953106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F98EA29F-A2BE-804B-825E-5EC3CEA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93" y="685800"/>
            <a:ext cx="5934074" cy="593407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600AA-2A0B-2447-98B7-DA21999810BA}"/>
              </a:ext>
            </a:extLst>
          </p:cNvPr>
          <p:cNvSpPr txBox="1">
            <a:spLocks/>
          </p:cNvSpPr>
          <p:nvPr/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48C23-9FFB-B84D-AF1B-A60905A0AE62}"/>
              </a:ext>
            </a:extLst>
          </p:cNvPr>
          <p:cNvSpPr/>
          <p:nvPr/>
        </p:nvSpPr>
        <p:spPr>
          <a:xfrm>
            <a:off x="5410200" y="1023937"/>
            <a:ext cx="3581402" cy="5257800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Index:</a:t>
            </a: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 Organization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Overview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Background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Discussion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Search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Scope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Analysis: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Survey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Needs &amp; Wants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Considerations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Specifications: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1: Load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2: Initialize Activities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3: Start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4: Select Object to Draw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5: Obtain Writing Implement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6: Draw Object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7: Interact with Subject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8: Complete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Diagram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Design Expectations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Tasks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 Budget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Summary Zoom 7">
                <a:extLst>
                  <a:ext uri="{FF2B5EF4-FFF2-40B4-BE49-F238E27FC236}">
                    <a16:creationId xmlns:a16="http://schemas.microsoft.com/office/drawing/2014/main" id="{00F7D6C2-81A8-9840-B479-15A3AC001D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6161466"/>
                  </p:ext>
                </p:extLst>
              </p:nvPr>
            </p:nvGraphicFramePr>
            <p:xfrm>
              <a:off x="-228600" y="1023937"/>
              <a:ext cx="4621850" cy="5376863"/>
            </p:xfrm>
            <a:graphic>
              <a:graphicData uri="http://schemas.microsoft.com/office/powerpoint/2016/summaryzoom">
                <psuz:summaryZm>
                  <psuz:summaryZmObj sectionId="{A6484AB3-5034-7949-8E7E-60AA91430B53}">
                    <psuz:zmPr id="{8DC293E6-7C27-DF4D-8D75-512A1DE8BDAF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6D6F044-BB05-5B4C-AFCA-C606102A624C}">
                    <psuz:zmPr id="{57ADEF7B-A77F-AD4A-B484-AE91B7671B6D}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6E311C52-54A0-9040-9756-8468FFDD05AE}">
                    <psuz:zmPr id="{8981B9B0-7CAA-494E-BBE3-F6ADB21DF57D}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68CA0610-C1C9-B84D-A64F-9D775DE15DED}">
                    <psuz:zmPr id="{1DB264E1-D789-D941-94CC-54C6EBFAC824}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13058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5C0ADB7A-4C9F-B042-A668-88C281269F0F}">
                    <psuz:zmPr id="{C5D370F3-F2D2-EC43-9D20-B2D9E8F8C8FB}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A8E96514-1B45-AE46-99CB-31B651A7FC1D}">
                    <psuz:zmPr id="{28DB929F-8278-5348-83B0-3AB1AD8E2819}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8B5C43F1-6C44-DE49-A405-944F867B525C}">
                    <psuz:zmPr id="{E4377F75-03E7-0847-B149-A68AF7366349}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80111980-6DA6-1B42-8F6E-2FCFE71E1176}">
                    <psuz:zmPr id="{E62F3200-9755-D947-B867-1B28F09332A5}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86798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028B4189-0E5A-C046-87E9-4904B1095311}">
                    <psuz:zmPr id="{347623EE-518F-3042-A573-1782E447EB8B}" transitionDur="100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FC465BE-5C44-D947-84AE-C861977864B0}">
                    <psuz:zmPr id="{D55B3405-C471-0242-9A97-D26DF6EC363D}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5B3701B2-4992-0442-A1B8-2336D86074A5}">
                    <psuz:zmPr id="{55B62272-3D2E-A442-A67C-53189046659E}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167E5AFE-B31E-6941-BC80-BF67093C0130}">
                    <psuz:zmPr id="{D03226A3-CF6B-FF46-8C0A-B576ABD64420}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1605378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2670FCD1-A2BB-F54C-B547-0F756D2EFEA2}">
                    <psuz:zmPr id="{B86D57E5-9FF7-5247-9433-81A07A7A0BF8}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8B7FF2E-1FD6-6448-ABB1-024726045134}">
                    <psuz:zmPr id="{A1064C20-2359-4B4D-8001-C9CB4AAAE662}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7110E56C-A495-6B4E-BB7C-050B0AE9F54C}">
                    <psuz:zmPr id="{FB0EF1E7-3461-5E47-83D5-0A2FE3B42CF2}" transitionDur="1000">
                      <p166:blipFill xmlns:p166="http://schemas.microsoft.com/office/powerpoint/2016/6/main">
                        <a:blip r:embed="rId4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D03CA31E-5827-6B4A-8C0B-E791537B0ADD}">
                    <psuz:zmPr id="{9471AA08-6B7B-054E-A6AC-465CB597DF98}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2342776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E5E4D7C6-AD43-8542-950C-BCF395FF1D01}">
                    <psuz:zmPr id="{E36B25A6-F1B7-DC40-82DF-35B5D36E71B7}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D542F3E7-BA6B-8D48-9370-211791152633}">
                    <psuz:zmPr id="{AE749853-5D18-6848-A3DB-3AEE09603769}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BECFC4CB-3755-AA4F-94A1-BA50B21B1879}">
                    <psuz:zmPr id="{6B1644C8-A2B5-344E-A085-45351438B731}" transitionDur="1000">
                      <p166:blipFill xmlns:p166="http://schemas.microsoft.com/office/powerpoint/2016/6/main">
                        <a:blip r:embed="rId4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0C175840-FA42-9645-BDEB-80A52BAD3910}">
                    <psuz:zmPr id="{6ABFC006-C186-3744-94DE-6FEC160CA3C7}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3080174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F85FACD3-026C-F049-94A6-939B90333522}">
                    <psuz:zmPr id="{73DB84F9-E4DB-9E4B-A153-5CEEDB09892D}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3C741D90-D3EB-7041-9F74-63586A5A5F12}">
                    <psuz:zmPr id="{515CAFC4-5E3B-3E40-A32B-108286E7D157}" transitionDur="1000">
                      <p166:blipFill xmlns:p166="http://schemas.microsoft.com/office/powerpoint/2016/6/main">
                        <a:blip r:embed="rId5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1A11486F-13DB-9945-BB09-1A87B0081A55}">
                    <psuz:zmPr id="{C3360C78-1D4B-844A-B858-F4DAEE63161E}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40FDD8F6-ACDA-5F42-8A5A-63F68BF3FBE0}">
                    <psuz:zmPr id="{1269507B-5828-D047-B6C5-5D60BBA97D84}" transitionDur="1000">
                      <p166:blipFill xmlns:p166="http://schemas.microsoft.com/office/powerpoint/2016/6/main">
                        <a:blip r:embed="rId5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1803" y="3817572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00BEF445-53CF-2D44-BF73-F98AA77067FB}">
                    <psuz:zmPr id="{A180D22B-9B30-4045-AEB0-02A608F36322}" transitionDur="1000">
                      <p166:blipFill xmlns:p166="http://schemas.microsoft.com/office/powerpoint/2016/6/main">
                        <a:blip r:embed="rId5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298" y="455497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377E2E96-8667-3540-B0B2-55B962296911}">
                    <psuz:zmPr id="{3E99C39B-19A4-EE47-B188-23DEFB2DC0E4}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6133" y="455497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summaryZmObj sectionId="{AEE8C9A4-35E5-AC45-B2AB-A823304A63D9}">
                    <psuz:zmPr id="{69E62165-19C4-9843-AD8F-3B004C728A09}" transitionDur="1000">
                      <p166:blipFill xmlns:p166="http://schemas.microsoft.com/office/powerpoint/2016/6/main">
                        <a:blip r:embed="rId5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33968" y="4554970"/>
                          <a:ext cx="921748" cy="69131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>
                              <a:alpha val="90000"/>
                            </a:prstClr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Summary Zoom 7">
                <a:extLst>
                  <a:ext uri="{FF2B5EF4-FFF2-40B4-BE49-F238E27FC236}">
                    <a16:creationId xmlns:a16="http://schemas.microsoft.com/office/drawing/2014/main" id="{00F7D6C2-81A8-9840-B479-15A3AC001D7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228600" y="1023937"/>
                <a:ext cx="4621850" cy="5376863"/>
                <a:chOff x="-228600" y="1023937"/>
                <a:chExt cx="4621850" cy="5376863"/>
              </a:xfrm>
            </p:grpSpPr>
            <p:pic>
              <p:nvPicPr>
                <p:cNvPr id="2" name="Picture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9698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7533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5" name="Picture 5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5368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9" name="Picture 9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73203" y="115451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1" name="Picture 11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698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2" name="Picture 12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7533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3" name="Picture 1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05368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4" name="Picture 14">
                  <a:hlinkClick r:id="rId5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203" y="189191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5" name="Picture 15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9698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6" name="Picture 16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7533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7" name="Picture 1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05368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8" name="Picture 18">
                  <a:hlinkClick r:id="rId5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73203" y="2629315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19" name="Picture 19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9698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0" name="Picture 20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7533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1" name="Picture 21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5368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2" name="Picture 22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73203" y="3366713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3" name="Picture 23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9698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4" name="Picture 24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7533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5" name="Picture 25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5368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6" name="Picture 26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73203" y="4104111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7" name="Picture 27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9698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8" name="Picture 28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7533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29" name="Picture 29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05368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0" name="Picture 30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73203" y="4841509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1" name="Picture 31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9698" y="557890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2" name="Picture 32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7533" y="557890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  <p:pic>
              <p:nvPicPr>
                <p:cNvPr id="33" name="Picture 33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5368" y="5578907"/>
                  <a:ext cx="921748" cy="691311"/>
                </a:xfrm>
                <a:prstGeom prst="rect">
                  <a:avLst/>
                </a:prstGeom>
                <a:ln w="3175">
                  <a:solidFill>
                    <a:prstClr val="ltGray">
                      <a:alpha val="90000"/>
                    </a:prstClr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rld outline">
            <a:extLst>
              <a:ext uri="{FF2B5EF4-FFF2-40B4-BE49-F238E27FC236}">
                <a16:creationId xmlns:a16="http://schemas.microsoft.com/office/drawing/2014/main" id="{FD48B2ED-ACFF-E743-B2D6-C8F4B0E8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sponsors prior research and guidance</a:t>
            </a:r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adge Tick1 outline">
            <a:extLst>
              <a:ext uri="{FF2B5EF4-FFF2-40B4-BE49-F238E27FC236}">
                <a16:creationId xmlns:a16="http://schemas.microsoft.com/office/drawing/2014/main" id="{80DA8B5D-150E-1244-9012-7692D5F8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495299"/>
            <a:ext cx="6362701" cy="6362701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1100"/>
              </p:ext>
            </p:extLst>
          </p:nvPr>
        </p:nvGraphicFramePr>
        <p:xfrm>
          <a:off x="510698" y="1371600"/>
          <a:ext cx="8122603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  <p:pic>
        <p:nvPicPr>
          <p:cNvPr id="20" name="Graphic 1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7D5C68F-072D-714B-BADC-0F63F6CB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066800"/>
            <a:ext cx="8534400" cy="914400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Economics: </a:t>
            </a:r>
            <a:r>
              <a:rPr lang="en-US" dirty="0"/>
              <a:t>Constraint would be budget in this case Don’t need many outside supplies, won’t be a huge factor </a:t>
            </a:r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09291-25FE-A245-A246-4745E1655F30}"/>
              </a:ext>
            </a:extLst>
          </p:cNvPr>
          <p:cNvSpPr/>
          <p:nvPr/>
        </p:nvSpPr>
        <p:spPr>
          <a:xfrm>
            <a:off x="304800" y="2095501"/>
            <a:ext cx="8534400" cy="72389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Social: </a:t>
            </a:r>
            <a:r>
              <a:rPr lang="en-US" dirty="0"/>
              <a:t>Project is meant to promote social interaction within ASD kids, must be designed for this purpose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2F0A-3E36-3B4E-9F13-AD4085260F47}"/>
              </a:ext>
            </a:extLst>
          </p:cNvPr>
          <p:cNvSpPr/>
          <p:nvPr/>
        </p:nvSpPr>
        <p:spPr>
          <a:xfrm>
            <a:off x="301712" y="2953641"/>
            <a:ext cx="8534400" cy="800100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Ethical: </a:t>
            </a:r>
            <a:r>
              <a:rPr lang="en-US" dirty="0"/>
              <a:t>When dealing with ASD children, they must always be treated with respect Must make sure to focus on social development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592D13-23E0-D64E-8704-80F5BB0E1D5B}"/>
              </a:ext>
            </a:extLst>
          </p:cNvPr>
          <p:cNvSpPr/>
          <p:nvPr/>
        </p:nvSpPr>
        <p:spPr>
          <a:xfrm>
            <a:off x="301712" y="3869698"/>
            <a:ext cx="8534400" cy="800100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Health and Safety: </a:t>
            </a:r>
            <a:r>
              <a:rPr lang="en-US" dirty="0"/>
              <a:t>Must make sure NAO programming doesn’t prompt it to do anything dangerous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14118-2CA0-3541-B247-15A54DE67EAB}"/>
              </a:ext>
            </a:extLst>
          </p:cNvPr>
          <p:cNvSpPr/>
          <p:nvPr/>
        </p:nvSpPr>
        <p:spPr>
          <a:xfrm>
            <a:off x="321652" y="4790377"/>
            <a:ext cx="8534400" cy="7118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Manufacturability: </a:t>
            </a:r>
            <a:r>
              <a:rPr lang="en-US" dirty="0"/>
              <a:t>Since project is adding software to existing hardware, we are only limited by the hardware provided and the software we write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E21657-692C-3445-BF35-42FEC325D5C8}"/>
              </a:ext>
            </a:extLst>
          </p:cNvPr>
          <p:cNvSpPr/>
          <p:nvPr/>
        </p:nvSpPr>
        <p:spPr>
          <a:xfrm>
            <a:off x="333047" y="5614360"/>
            <a:ext cx="8534400" cy="664202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Sustainability: </a:t>
            </a:r>
            <a:r>
              <a:rPr lang="en-US" dirty="0"/>
              <a:t>Project will be sustainable as long as nothing is changed to the NAO robot that we are running it on and we stay consistent with Python version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ooks outline">
            <a:extLst>
              <a:ext uri="{FF2B5EF4-FFF2-40B4-BE49-F238E27FC236}">
                <a16:creationId xmlns:a16="http://schemas.microsoft.com/office/drawing/2014/main" id="{5F5CD5A5-8A41-464E-9471-05B4ACCA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235075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6761"/>
              </p:ext>
            </p:extLst>
          </p:nvPr>
        </p:nvGraphicFramePr>
        <p:xfrm>
          <a:off x="304801" y="2612708"/>
          <a:ext cx="8534398" cy="3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for body language expression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Verbal/emotive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D53D894-EE56-FA43-A0AF-3D6FB023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A31D93A8-CB0D-0D4F-B9C2-C9FDBD0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610074A-C424-D74A-955B-9B956E2B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ircular flowchart outline">
            <a:extLst>
              <a:ext uri="{FF2B5EF4-FFF2-40B4-BE49-F238E27FC236}">
                <a16:creationId xmlns:a16="http://schemas.microsoft.com/office/drawing/2014/main" id="{3CAE6604-AF99-C64B-855D-A0E31A99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58" y="76200"/>
            <a:ext cx="7186084" cy="718608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600200"/>
            <a:ext cx="3886200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343400" y="1594945"/>
            <a:ext cx="4495796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60958D-DBDD-6C46-B81C-A77A5CB9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glitter dir="r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3568</TotalTime>
  <Words>2324</Words>
  <Application>Microsoft Macintosh PowerPoint</Application>
  <PresentationFormat>On-screen Show (4:3)</PresentationFormat>
  <Paragraphs>574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TEAM ORGANIZATION</vt:lpstr>
      <vt:lpstr>PROBLEM OVERVIEW</vt:lpstr>
      <vt:lpstr>PROBLEM BACKGROUND</vt:lpstr>
      <vt:lpstr>PowerPoint Presentation</vt:lpstr>
      <vt:lpstr>CONSTRAINTS</vt:lpstr>
      <vt:lpstr>LITERATURE SEARCH</vt:lpstr>
      <vt:lpstr>LITERATURE SEARCH</vt:lpstr>
      <vt:lpstr>PROJECT SCOPE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TIMELINE: UPCOMING TASKS</vt:lpstr>
      <vt:lpstr>DRAFT BUDGET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206</cp:revision>
  <dcterms:created xsi:type="dcterms:W3CDTF">2014-11-03T22:15:20Z</dcterms:created>
  <dcterms:modified xsi:type="dcterms:W3CDTF">2020-12-04T00:52:58Z</dcterms:modified>
</cp:coreProperties>
</file>