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i="1" dirty="0">
                <a:ea typeface="ＭＳ Ｐゴシック" pitchFamily="34" charset="-128"/>
              </a:rPr>
              <a:t>(Team Name TBD)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i="1" dirty="0">
                <a:ea typeface="ＭＳ Ｐゴシック" pitchFamily="34" charset="-128"/>
              </a:rPr>
              <a:t>(Faculty Sponsor TBD)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October 30, 2020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Met with sponsor to begin discussion of project scope and deliverables on 10/29</a:t>
            </a:r>
          </a:p>
          <a:p>
            <a:pPr lvl="1"/>
            <a:r>
              <a:rPr lang="en-US" sz="2400" dirty="0"/>
              <a:t>Introduced to NAO Robot</a:t>
            </a:r>
          </a:p>
          <a:p>
            <a:pPr lvl="1"/>
            <a:r>
              <a:rPr lang="en-US" sz="2400" dirty="0"/>
              <a:t>Identified key work areas:</a:t>
            </a:r>
          </a:p>
          <a:p>
            <a:pPr lvl="2"/>
            <a:r>
              <a:rPr lang="en-US" sz="2000" dirty="0"/>
              <a:t>Vision</a:t>
            </a:r>
          </a:p>
          <a:p>
            <a:pPr lvl="2"/>
            <a:r>
              <a:rPr lang="en-US" sz="2000" dirty="0"/>
              <a:t>Cognition</a:t>
            </a:r>
          </a:p>
          <a:p>
            <a:pPr lvl="2"/>
            <a:r>
              <a:rPr lang="en-US" sz="2000" dirty="0"/>
              <a:t>Motion</a:t>
            </a:r>
          </a:p>
          <a:p>
            <a:pPr lvl="2"/>
            <a:r>
              <a:rPr lang="en-US" sz="2000" dirty="0"/>
              <a:t>Speech</a:t>
            </a:r>
          </a:p>
          <a:p>
            <a:pPr lvl="1"/>
            <a:r>
              <a:rPr lang="en-US" sz="2400" dirty="0"/>
              <a:t> Desired outcome: a humanoid, social robot that can interact with ASD children to develop recognition and understanding of social cues</a:t>
            </a:r>
          </a:p>
          <a:p>
            <a:r>
              <a:rPr lang="en-US" sz="2400" dirty="0"/>
              <a:t>Investigating initial scope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AFE-7E8E-B449-99C0-063AE3EB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Coming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4DB2-F9E0-C54A-8570-5A90E0DD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1"/>
          </a:xfrm>
        </p:spPr>
        <p:txBody>
          <a:bodyPr/>
          <a:lstStyle/>
          <a:p>
            <a:r>
              <a:rPr lang="en-US" dirty="0"/>
              <a:t>Member’s assigned research tasks</a:t>
            </a:r>
          </a:p>
          <a:p>
            <a:r>
              <a:rPr lang="en-US" dirty="0"/>
              <a:t>Member meeting 11/1</a:t>
            </a:r>
          </a:p>
          <a:p>
            <a:pPr lvl="1"/>
            <a:r>
              <a:rPr lang="en-US" dirty="0"/>
              <a:t>Discuss research findings</a:t>
            </a:r>
          </a:p>
          <a:p>
            <a:pPr lvl="1"/>
            <a:r>
              <a:rPr lang="en-US" dirty="0"/>
              <a:t>Refine project scope proposal</a:t>
            </a:r>
          </a:p>
          <a:p>
            <a:pPr lvl="1"/>
            <a:r>
              <a:rPr lang="en-US" dirty="0"/>
              <a:t>Identify key steps going forward</a:t>
            </a:r>
          </a:p>
          <a:p>
            <a:r>
              <a:rPr lang="en-US" dirty="0"/>
              <a:t>Request time to begin working with the robot (TBD)</a:t>
            </a:r>
          </a:p>
          <a:p>
            <a:r>
              <a:rPr lang="en-US" dirty="0"/>
              <a:t>Identify NAO compatible Jetson Nano Developer Kit GPUs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2B7D0-CD69-C24C-8E13-595C44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9542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145</TotalTime>
  <Words>133</Words>
  <Application>Microsoft Macintosh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  <vt:lpstr>Coming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82</cp:revision>
  <dcterms:created xsi:type="dcterms:W3CDTF">2014-11-03T22:15:20Z</dcterms:created>
  <dcterms:modified xsi:type="dcterms:W3CDTF">2020-10-30T13:46:50Z</dcterms:modified>
</cp:coreProperties>
</file>