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#-# Month 202#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138</TotalTime>
  <Words>43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82</cp:revision>
  <dcterms:created xsi:type="dcterms:W3CDTF">2014-11-03T22:15:20Z</dcterms:created>
  <dcterms:modified xsi:type="dcterms:W3CDTF">2020-11-13T02:31:50Z</dcterms:modified>
</cp:coreProperties>
</file>