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8" r:id="rId2"/>
    <p:sldId id="269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79"/>
  </p:normalViewPr>
  <p:slideViewPr>
    <p:cSldViewPr>
      <p:cViewPr varScale="1">
        <p:scale>
          <a:sx n="158" d="100"/>
          <a:sy n="158" d="100"/>
        </p:scale>
        <p:origin x="16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6700" y="2285999"/>
            <a:ext cx="8382000" cy="352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ja-JP" sz="2400" u="sng" dirty="0">
                <a:ea typeface="ＭＳ Ｐゴシック" pitchFamily="34" charset="-128"/>
              </a:rPr>
              <a:t>Social Interactivity Mentor for Youth with Autism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altLang="ja-JP" sz="2400" u="sng" dirty="0">
                <a:ea typeface="ＭＳ Ｐゴシック" pitchFamily="34" charset="-128"/>
              </a:rPr>
              <a:t>using the NAO Robot (SIMYAN)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 pitchFamily="34" charset="-128"/>
              </a:rPr>
              <a:t>Andrew Nguyen | Bryce George | Colton </a:t>
            </a:r>
            <a:r>
              <a:rPr lang="en-US" altLang="en-US" sz="1600" dirty="0" err="1">
                <a:ea typeface="ＭＳ Ｐゴシック" pitchFamily="34" charset="-128"/>
              </a:rPr>
              <a:t>Homuth</a:t>
            </a:r>
            <a:r>
              <a:rPr lang="en-US" altLang="en-US" sz="1600" dirty="0">
                <a:ea typeface="ＭＳ Ｐゴシック" pitchFamily="34" charset="-128"/>
              </a:rPr>
              <a:t> |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Sponsor - Dr. </a:t>
            </a:r>
            <a:r>
              <a:rPr lang="en-US" altLang="en-US" sz="1600" dirty="0" err="1">
                <a:ea typeface="ＭＳ Ｐゴシック" pitchFamily="34" charset="-128"/>
              </a:rPr>
              <a:t>Adham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 err="1">
                <a:ea typeface="ＭＳ Ｐゴシック" pitchFamily="34" charset="-128"/>
              </a:rPr>
              <a:t>Atyabi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Faculty Advisor - Mr. 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November 20, 2020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A36F43-BF41-674F-B195-88293086512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09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ea typeface="ＭＳ Ｐゴシック" pitchFamily="34" charset="-128"/>
              </a:rPr>
              <a:t>Social Robotics 2</a:t>
            </a:r>
          </a:p>
          <a:p>
            <a:pPr algn="ctr"/>
            <a:r>
              <a:rPr lang="en-US" altLang="en-US" sz="3600" dirty="0">
                <a:ea typeface="ＭＳ Ｐゴシック" pitchFamily="34" charset="-128"/>
              </a:rPr>
              <a:t>Weekly Report for 16-20 Nov 2020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Week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Bryce had first session with the robot on 11/14</a:t>
            </a:r>
          </a:p>
          <a:p>
            <a:r>
              <a:rPr lang="en-US" dirty="0"/>
              <a:t>Full team writeups for first interactions complete</a:t>
            </a:r>
          </a:p>
          <a:p>
            <a:r>
              <a:rPr lang="en-US" dirty="0"/>
              <a:t>Tutorials for installing the NAO Python SDK and other utilities on Linux and Mac available in the repository wiki</a:t>
            </a:r>
          </a:p>
          <a:p>
            <a:r>
              <a:rPr lang="en-US" dirty="0"/>
              <a:t>High level requirements defined</a:t>
            </a:r>
          </a:p>
          <a:p>
            <a:r>
              <a:rPr lang="en-US" dirty="0"/>
              <a:t>Requirement specifications begun</a:t>
            </a:r>
          </a:p>
          <a:p>
            <a:r>
              <a:rPr lang="en-US" dirty="0"/>
              <a:t>Final Report begun with rough draft to be completed by 11/22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Coming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Member Meeting 11/20</a:t>
            </a:r>
          </a:p>
          <a:p>
            <a:pPr lvl="1"/>
            <a:r>
              <a:rPr lang="en-US" dirty="0"/>
              <a:t>Complete requirement specifications</a:t>
            </a:r>
          </a:p>
          <a:p>
            <a:r>
              <a:rPr lang="en-US" dirty="0"/>
              <a:t>Members working on assigned sections of the Final Report</a:t>
            </a:r>
          </a:p>
          <a:p>
            <a:r>
              <a:rPr lang="en-US" dirty="0"/>
              <a:t>Member Meeting 11/22</a:t>
            </a:r>
          </a:p>
          <a:p>
            <a:pPr lvl="1"/>
            <a:r>
              <a:rPr lang="en-US" dirty="0"/>
              <a:t>Compile rough draft of the Final Report</a:t>
            </a:r>
          </a:p>
          <a:p>
            <a:r>
              <a:rPr lang="en-US" dirty="0"/>
              <a:t>Create plan for setting up remote access to the robot </a:t>
            </a:r>
          </a:p>
          <a:p>
            <a:r>
              <a:rPr lang="en-US" dirty="0"/>
              <a:t>Final Presentation slides to be completed by 11/29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94876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945</TotalTime>
  <Words>157</Words>
  <Application>Microsoft Macintosh PowerPoint</Application>
  <PresentationFormat>On-screen Show (4:3)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Calibri</vt:lpstr>
      <vt:lpstr>uccs-powerpoint-template-2014-cobranded</vt:lpstr>
      <vt:lpstr>PowerPoint Presentation</vt:lpstr>
      <vt:lpstr>Week Summary:</vt:lpstr>
      <vt:lpstr>Coming Week: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90</cp:revision>
  <dcterms:created xsi:type="dcterms:W3CDTF">2014-11-03T22:15:20Z</dcterms:created>
  <dcterms:modified xsi:type="dcterms:W3CDTF">2020-11-20T15:47:55Z</dcterms:modified>
</cp:coreProperties>
</file>