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7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3"/>
  </p:normalViewPr>
  <p:slideViewPr>
    <p:cSldViewPr>
      <p:cViewPr varScale="1">
        <p:scale>
          <a:sx n="90" d="100"/>
          <a:sy n="90" d="100"/>
        </p:scale>
        <p:origin x="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793A2-C00B-48F1-8F7C-3BE850BB26D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34060-6132-4B8B-8B22-FF0A6A4F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34060-6132-4B8B-8B22-FF0A6A4F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438400"/>
            <a:ext cx="7391400" cy="1023257"/>
          </a:xfrm>
          <a:prstGeom prst="rect">
            <a:avLst/>
          </a:prstGeom>
        </p:spPr>
      </p:pic>
      <p:pic>
        <p:nvPicPr>
          <p:cNvPr id="5" name="Picture 4" descr="UCwCampusesRev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91000"/>
            <a:ext cx="5029200" cy="9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5807075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070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807075"/>
            <a:ext cx="2133600" cy="365125"/>
          </a:xfrm>
        </p:spPr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CCS Signature - Revers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51379"/>
            <a:ext cx="2581774" cy="354221"/>
          </a:xfrm>
          <a:prstGeom prst="rect">
            <a:avLst/>
          </a:prstGeom>
        </p:spPr>
      </p:pic>
      <p:pic>
        <p:nvPicPr>
          <p:cNvPr id="12" name="Picture 11" descr="UCwCampusesRev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283472"/>
            <a:ext cx="2209801" cy="4221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 Black"/>
          <a:ea typeface="+mn-ea"/>
          <a:cs typeface="Arial Blac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19100" y="914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ea typeface="ＭＳ Ｐゴシック" pitchFamily="34" charset="-128"/>
              </a:rPr>
              <a:t>Project Title Here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66700" y="2286000"/>
            <a:ext cx="8382000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ja-JP" sz="1600" dirty="0">
                <a:ea typeface="ＭＳ Ｐゴシック" pitchFamily="34" charset="-128"/>
              </a:rPr>
              <a:t>Team name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Membership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Sponsor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Faculty Sponsor</a:t>
            </a:r>
          </a:p>
          <a:p>
            <a:pPr marL="0" indent="0" algn="ctr">
              <a:lnSpc>
                <a:spcPct val="200000"/>
              </a:lnSpc>
              <a:buFont typeface="Arial" pitchFamily="34" charset="0"/>
              <a:buNone/>
            </a:pPr>
            <a:r>
              <a:rPr lang="en-US" altLang="en-US" sz="1600" dirty="0">
                <a:ea typeface="ＭＳ Ｐゴシック" pitchFamily="34" charset="-128"/>
              </a:rPr>
              <a:t>Today’s Date</a:t>
            </a:r>
            <a:endParaRPr lang="en-US" altLang="en-US" sz="1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274319" y="685800"/>
            <a:ext cx="848868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C19"/>
              </a:buClr>
              <a:buSzPct val="60000"/>
              <a:buFont typeface="Wingdings" pitchFamily="2" charset="2"/>
              <a:buChar char="u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SzPct val="60000"/>
              <a:buFont typeface="Wingdings" pitchFamily="2" charset="2"/>
              <a:buChar char="t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BB41A"/>
              </a:buClr>
              <a:buFont typeface="Times" pitchFamily="-8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C92C7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eaLnBrk="1" hangingPunct="1">
              <a:spcBef>
                <a:spcPts val="0"/>
              </a:spcBef>
              <a:buNone/>
            </a:pPr>
            <a:r>
              <a:rPr lang="en-US" altLang="ja-JP" sz="2800" dirty="0">
                <a:ea typeface="ＭＳ Ｐゴシック" pitchFamily="34" charset="-128"/>
              </a:rPr>
              <a:t>Problem</a:t>
            </a:r>
            <a:endParaRPr lang="en-US" altLang="ja-JP" sz="2000" dirty="0"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3192"/>
      </p:ext>
    </p:extLst>
  </p:cSld>
  <p:clrMapOvr>
    <a:masterClrMapping/>
  </p:clrMapOvr>
</p:sld>
</file>

<file path=ppt/theme/theme1.xml><?xml version="1.0" encoding="utf-8"?>
<a:theme xmlns:a="http://schemas.openxmlformats.org/drawingml/2006/main" name="uccs-powerpoint-template-2014-cobrand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uccs-powerpoint-template-2014-cobranded</Template>
  <TotalTime>127</TotalTime>
  <Words>15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Arial Black</vt:lpstr>
      <vt:lpstr>Calibri</vt:lpstr>
      <vt:lpstr>Wingdings</vt:lpstr>
      <vt:lpstr>uccs-powerpoint-template-2014-cobranded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John Lindsey</cp:lastModifiedBy>
  <cp:revision>71</cp:revision>
  <dcterms:created xsi:type="dcterms:W3CDTF">2014-11-03T22:15:20Z</dcterms:created>
  <dcterms:modified xsi:type="dcterms:W3CDTF">2018-10-11T19:13:59Z</dcterms:modified>
</cp:coreProperties>
</file>