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#-# Month 202#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140</TotalTime>
  <Words>58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89</cp:revision>
  <dcterms:created xsi:type="dcterms:W3CDTF">2014-11-03T22:15:20Z</dcterms:created>
  <dcterms:modified xsi:type="dcterms:W3CDTF">2020-11-20T16:05:25Z</dcterms:modified>
</cp:coreProperties>
</file>