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6700" y="2285999"/>
            <a:ext cx="8382000" cy="352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ja-JP" sz="1900" dirty="0">
                <a:ea typeface="ＭＳ Ｐゴシック" pitchFamily="34" charset="-128"/>
              </a:rPr>
              <a:t>Social Interactivity Mentor for Youth with Autism using the NAO Robot (SIMYAN)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 pitchFamily="34" charset="-128"/>
              </a:rPr>
              <a:t>Andrew Nguyen | Bryce George | Colton </a:t>
            </a:r>
            <a:r>
              <a:rPr lang="en-US" altLang="en-US" sz="1600" dirty="0" err="1">
                <a:ea typeface="ＭＳ Ｐゴシック" pitchFamily="34" charset="-128"/>
              </a:rPr>
              <a:t>Homuth</a:t>
            </a:r>
            <a:r>
              <a:rPr lang="en-US" altLang="en-US" sz="1600" dirty="0">
                <a:ea typeface="ＭＳ Ｐゴシック" pitchFamily="34" charset="-128"/>
              </a:rPr>
              <a:t> |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Sponsor - Dr. </a:t>
            </a:r>
            <a:r>
              <a:rPr lang="en-US" altLang="en-US" sz="1600" dirty="0" err="1">
                <a:ea typeface="ＭＳ Ｐゴシック" pitchFamily="34" charset="-128"/>
              </a:rPr>
              <a:t>Adham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 err="1">
                <a:ea typeface="ＭＳ Ｐゴシック" pitchFamily="34" charset="-128"/>
              </a:rPr>
              <a:t>Atyabi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Faculty Advisor - Mr. 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&lt;Today’s Date&gt;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A36F43-BF41-674F-B195-88293086512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09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ea typeface="ＭＳ Ｐゴシック" pitchFamily="34" charset="-128"/>
              </a:rPr>
              <a:t>Social Robotics 2</a:t>
            </a:r>
          </a:p>
          <a:p>
            <a:pPr algn="ctr"/>
            <a:r>
              <a:rPr lang="en-US" altLang="en-US" sz="3600" dirty="0">
                <a:ea typeface="ＭＳ Ｐゴシック" pitchFamily="34" charset="-128"/>
              </a:rPr>
              <a:t>Weekly Report for #-# Month 202#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Week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139</TotalTime>
  <Words>58</Words>
  <Application>Microsoft Macintosh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uccs-powerpoint-template-2014-cobranded</vt:lpstr>
      <vt:lpstr>PowerPoint Presentation</vt:lpstr>
      <vt:lpstr>Week 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85</cp:revision>
  <dcterms:created xsi:type="dcterms:W3CDTF">2014-11-03T22:15:20Z</dcterms:created>
  <dcterms:modified xsi:type="dcterms:W3CDTF">2020-11-20T02:14:01Z</dcterms:modified>
</cp:coreProperties>
</file>