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dirty="0">
                <a:ea typeface="ＭＳ Ｐゴシック" pitchFamily="34" charset="-128"/>
              </a:rPr>
              <a:t>&lt;Team Name&gt;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&lt;Faculty Sponsor&gt;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&lt;Today’s Date&gt;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134</TotalTime>
  <Words>36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78</cp:revision>
  <dcterms:created xsi:type="dcterms:W3CDTF">2014-11-03T22:15:20Z</dcterms:created>
  <dcterms:modified xsi:type="dcterms:W3CDTF">2020-10-30T13:46:25Z</dcterms:modified>
</cp:coreProperties>
</file>