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B37F-773D-4C5C-8867-5EB2D71F246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DC79-5483-47FD-94C4-CCE6F3A0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307976" y="1143000"/>
            <a:ext cx="3025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321424" y="114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6338048" y="114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241424" y="1863000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253565" y="1863000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7409084" y="186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5253565" y="186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4401424" y="186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2241424" y="186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329084" y="2583000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6338295" y="258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8498297" y="258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36376" y="27432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178294" y="27432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28765" y="27432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15724" y="34872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7476566" y="3303000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7485777" y="330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9645779" y="3303000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272417" y="423134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23206" y="423134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4611731" y="773668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 1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3110142" y="1507973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 2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6104108" y="1512333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 3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7197926" y="2284832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 4</a:t>
            </a:r>
          </a:p>
        </p:txBody>
      </p:sp>
      <p:sp>
        <p:nvSpPr>
          <p:cNvPr id="31" name="矩形 30"/>
          <p:cNvSpPr/>
          <p:nvPr/>
        </p:nvSpPr>
        <p:spPr>
          <a:xfrm>
            <a:off x="8270356" y="294300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 5</a:t>
            </a:r>
          </a:p>
        </p:txBody>
      </p:sp>
    </p:spTree>
    <p:extLst>
      <p:ext uri="{BB962C8B-B14F-4D97-AF65-F5344CB8AC3E}">
        <p14:creationId xmlns:p14="http://schemas.microsoft.com/office/powerpoint/2010/main" val="35584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60812" y="1035424"/>
            <a:ext cx="7516906" cy="48678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接點 3"/>
          <p:cNvCxnSpPr/>
          <p:nvPr/>
        </p:nvCxnSpPr>
        <p:spPr>
          <a:xfrm>
            <a:off x="5082988" y="1021976"/>
            <a:ext cx="0" cy="4908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2460812" y="3173506"/>
            <a:ext cx="26759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414247" y="1035424"/>
            <a:ext cx="0" cy="4894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454588" y="2528047"/>
            <a:ext cx="352313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283388" y="2554941"/>
            <a:ext cx="0" cy="33617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51730" y="215871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721698" y="435371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89045" y="31735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070028" y="159707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97606" y="423134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042451" y="421967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1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Min-Yao Jhu</dc:creator>
  <cp:lastModifiedBy>Min-Yao Jhu</cp:lastModifiedBy>
  <cp:revision>2</cp:revision>
  <dcterms:created xsi:type="dcterms:W3CDTF">2018-04-06T15:07:33Z</dcterms:created>
  <dcterms:modified xsi:type="dcterms:W3CDTF">2018-04-06T15:13:40Z</dcterms:modified>
</cp:coreProperties>
</file>