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12B5-D6F3-4EEB-A34F-B36F03213002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8571-C7DD-499D-93A6-99FF9371E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2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12B5-D6F3-4EEB-A34F-B36F03213002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8571-C7DD-499D-93A6-99FF9371E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9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12B5-D6F3-4EEB-A34F-B36F03213002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8571-C7DD-499D-93A6-99FF9371E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7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12B5-D6F3-4EEB-A34F-B36F03213002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8571-C7DD-499D-93A6-99FF9371E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27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12B5-D6F3-4EEB-A34F-B36F03213002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8571-C7DD-499D-93A6-99FF9371E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22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12B5-D6F3-4EEB-A34F-B36F03213002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8571-C7DD-499D-93A6-99FF9371E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12B5-D6F3-4EEB-A34F-B36F03213002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8571-C7DD-499D-93A6-99FF9371E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84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12B5-D6F3-4EEB-A34F-B36F03213002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8571-C7DD-499D-93A6-99FF9371E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7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12B5-D6F3-4EEB-A34F-B36F03213002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8571-C7DD-499D-93A6-99FF9371E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9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12B5-D6F3-4EEB-A34F-B36F03213002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8571-C7DD-499D-93A6-99FF9371E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4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12B5-D6F3-4EEB-A34F-B36F03213002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8571-C7DD-499D-93A6-99FF9371E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6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C12B5-D6F3-4EEB-A34F-B36F03213002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D8571-C7DD-499D-93A6-99FF9371E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7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80" y="297081"/>
            <a:ext cx="3443258" cy="96694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256" y="129167"/>
            <a:ext cx="3706155" cy="130276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1176" y="167912"/>
            <a:ext cx="3665671" cy="1264024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V="1">
            <a:off x="510989" y="5472953"/>
            <a:ext cx="37382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537884" y="2433918"/>
            <a:ext cx="0" cy="30659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4455459" y="5472953"/>
            <a:ext cx="37382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4482354" y="2433918"/>
            <a:ext cx="0" cy="30659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8453717" y="5472953"/>
            <a:ext cx="37382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8453717" y="2433918"/>
            <a:ext cx="0" cy="30659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834644" y="562446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ˆp m1</a:t>
            </a:r>
            <a:endParaRPr lang="en-US" dirty="0"/>
          </a:p>
        </p:txBody>
      </p:sp>
      <p:sp>
        <p:nvSpPr>
          <p:cNvPr id="16" name="矩形 15"/>
          <p:cNvSpPr/>
          <p:nvPr/>
        </p:nvSpPr>
        <p:spPr>
          <a:xfrm>
            <a:off x="5948535" y="5637908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ˆp m1</a:t>
            </a:r>
            <a:endParaRPr lang="en-US" dirty="0"/>
          </a:p>
        </p:txBody>
      </p:sp>
      <p:sp>
        <p:nvSpPr>
          <p:cNvPr id="17" name="矩形 16"/>
          <p:cNvSpPr/>
          <p:nvPr/>
        </p:nvSpPr>
        <p:spPr>
          <a:xfrm>
            <a:off x="9946793" y="5664800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ˆp m1</a:t>
            </a:r>
            <a:endParaRPr lang="en-US" dirty="0"/>
          </a:p>
        </p:txBody>
      </p:sp>
      <p:cxnSp>
        <p:nvCxnSpPr>
          <p:cNvPr id="19" name="直線接點 18"/>
          <p:cNvCxnSpPr/>
          <p:nvPr/>
        </p:nvCxnSpPr>
        <p:spPr>
          <a:xfrm>
            <a:off x="537884" y="2891118"/>
            <a:ext cx="3039034" cy="25818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手繪多邊形 19"/>
          <p:cNvSpPr/>
          <p:nvPr/>
        </p:nvSpPr>
        <p:spPr>
          <a:xfrm>
            <a:off x="4504765" y="3348318"/>
            <a:ext cx="3186953" cy="2111188"/>
          </a:xfrm>
          <a:custGeom>
            <a:avLst/>
            <a:gdLst>
              <a:gd name="connsiteX0" fmla="*/ 0 w 3186953"/>
              <a:gd name="connsiteY0" fmla="*/ 2111188 h 2111188"/>
              <a:gd name="connsiteX1" fmla="*/ 1559859 w 3186953"/>
              <a:gd name="connsiteY1" fmla="*/ 0 h 2111188"/>
              <a:gd name="connsiteX2" fmla="*/ 3186953 w 3186953"/>
              <a:gd name="connsiteY2" fmla="*/ 2111188 h 211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6953" h="2111188">
                <a:moveTo>
                  <a:pt x="0" y="2111188"/>
                </a:moveTo>
                <a:cubicBezTo>
                  <a:pt x="514350" y="1055594"/>
                  <a:pt x="1028700" y="0"/>
                  <a:pt x="1559859" y="0"/>
                </a:cubicBezTo>
                <a:cubicBezTo>
                  <a:pt x="2091018" y="0"/>
                  <a:pt x="2638985" y="1055594"/>
                  <a:pt x="3186953" y="2111188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手繪多邊形 21"/>
          <p:cNvSpPr/>
          <p:nvPr/>
        </p:nvSpPr>
        <p:spPr>
          <a:xfrm>
            <a:off x="8485094" y="3482785"/>
            <a:ext cx="3025588" cy="2003615"/>
          </a:xfrm>
          <a:custGeom>
            <a:avLst/>
            <a:gdLst>
              <a:gd name="connsiteX0" fmla="*/ 0 w 3025588"/>
              <a:gd name="connsiteY0" fmla="*/ 2003615 h 2003615"/>
              <a:gd name="connsiteX1" fmla="*/ 860612 w 3025588"/>
              <a:gd name="connsiteY1" fmla="*/ 3 h 2003615"/>
              <a:gd name="connsiteX2" fmla="*/ 3025588 w 3025588"/>
              <a:gd name="connsiteY2" fmla="*/ 1990168 h 2003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25588" h="2003615">
                <a:moveTo>
                  <a:pt x="0" y="2003615"/>
                </a:moveTo>
                <a:cubicBezTo>
                  <a:pt x="178173" y="1002929"/>
                  <a:pt x="356347" y="2244"/>
                  <a:pt x="860612" y="3"/>
                </a:cubicBezTo>
                <a:cubicBezTo>
                  <a:pt x="1364877" y="-2238"/>
                  <a:pt x="2195232" y="993965"/>
                  <a:pt x="3025588" y="1990168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75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Office PowerPoint</Application>
  <PresentationFormat>寬螢幕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Min-Yao Jhu</dc:creator>
  <cp:lastModifiedBy>Min-Yao Jhu</cp:lastModifiedBy>
  <cp:revision>2</cp:revision>
  <dcterms:created xsi:type="dcterms:W3CDTF">2018-04-06T15:39:32Z</dcterms:created>
  <dcterms:modified xsi:type="dcterms:W3CDTF">2018-04-06T15:42:49Z</dcterms:modified>
</cp:coreProperties>
</file>