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8C21-5003-4CE6-874A-10969A153F91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603D-9419-436E-8571-FF1E0961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8C21-5003-4CE6-874A-10969A153F91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603D-9419-436E-8571-FF1E0961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8C21-5003-4CE6-874A-10969A153F91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603D-9419-436E-8571-FF1E0961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5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8C21-5003-4CE6-874A-10969A153F91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603D-9419-436E-8571-FF1E0961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8C21-5003-4CE6-874A-10969A153F91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603D-9419-436E-8571-FF1E0961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7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8C21-5003-4CE6-874A-10969A153F91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603D-9419-436E-8571-FF1E0961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8C21-5003-4CE6-874A-10969A153F91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603D-9419-436E-8571-FF1E0961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1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8C21-5003-4CE6-874A-10969A153F91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603D-9419-436E-8571-FF1E0961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8C21-5003-4CE6-874A-10969A153F91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603D-9419-436E-8571-FF1E0961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8C21-5003-4CE6-874A-10969A153F91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603D-9419-436E-8571-FF1E0961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8C21-5003-4CE6-874A-10969A153F91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603D-9419-436E-8571-FF1E0961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5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8C21-5003-4CE6-874A-10969A153F91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603D-9419-436E-8571-FF1E0961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3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McElreath</a:t>
            </a:r>
            <a:r>
              <a:rPr lang="en-US" dirty="0" smtClean="0"/>
              <a:t>- Statistical Rethinking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for grid approx.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6" t="15323" r="23373" b="19613"/>
          <a:stretch/>
        </p:blipFill>
        <p:spPr bwMode="auto">
          <a:xfrm>
            <a:off x="1220211" y="1600200"/>
            <a:ext cx="670357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6019800"/>
            <a:ext cx="215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parameter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1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12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McElreath- Statistical Rethinking</vt:lpstr>
      <vt:lpstr>Script for grid approx.</vt:lpstr>
    </vt:vector>
  </TitlesOfParts>
  <Company>University of California,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McElreath- Statistical Rethinking</dc:title>
  <dc:creator>Nicole Soltis</dc:creator>
  <cp:lastModifiedBy>Nicole Soltis</cp:lastModifiedBy>
  <cp:revision>4</cp:revision>
  <dcterms:created xsi:type="dcterms:W3CDTF">2016-03-04T20:18:26Z</dcterms:created>
  <dcterms:modified xsi:type="dcterms:W3CDTF">2016-03-04T23:15:39Z</dcterms:modified>
</cp:coreProperties>
</file>