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144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2" name="Google Shape;22;p2"/>
            <p:cNvSpPr/>
            <p:nvPr/>
          </p:nvSpPr>
          <p:spPr>
            <a:xfrm>
              <a:off x="831769" y="-1"/>
              <a:ext cx="10777861" cy="6858639"/>
            </a:xfrm>
            <a:custGeom>
              <a:rect b="b" l="l" r="r" t="t"/>
              <a:pathLst>
                <a:path extrusionOk="0" h="5110" w="803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4705"/>
                  </a:srgbClr>
                </a:gs>
                <a:gs pos="100000">
                  <a:srgbClr val="1367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7084" y="-1"/>
              <a:ext cx="10318828" cy="6858639"/>
            </a:xfrm>
            <a:custGeom>
              <a:rect b="b" l="l" r="r" t="t"/>
              <a:pathLst>
                <a:path extrusionOk="0" h="5110" w="7688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100000">
                  <a:srgbClr val="1482AB">
                    <a:alpha val="29803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" y="398050"/>
              <a:ext cx="12192001" cy="5753528"/>
            </a:xfrm>
            <a:custGeom>
              <a:rect b="b" l="l" r="r" t="t"/>
              <a:pathLst>
                <a:path extrusionOk="0" h="4284" w="9078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51800">
                  <a:srgbClr val="27CED7">
                    <a:alpha val="2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66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7222" y="475725"/>
              <a:ext cx="10744778" cy="6382913"/>
            </a:xfrm>
            <a:custGeom>
              <a:rect b="b" l="l" r="r" t="t"/>
              <a:pathLst>
                <a:path extrusionOk="0" h="10001" w="10015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144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abstract background design" id="26" name="Google Shape;26;p2"/>
          <p:cNvGrpSpPr/>
          <p:nvPr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Google Shape;27;p2"/>
            <p:cNvSpPr/>
            <p:nvPr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0">
                  <a:srgbClr val="2683C6">
                    <a:alpha val="49803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0">
                  <a:srgbClr val="2683C6">
                    <a:alpha val="20000"/>
                  </a:srgbClr>
                </a:gs>
                <a:gs pos="67000">
                  <a:srgbClr val="27CED7">
                    <a:alpha val="0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2171700" y="2386584"/>
            <a:ext cx="9175668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attrocento Sans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2171700" y="5296060"/>
            <a:ext cx="9175668" cy="1561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1109663" y="28575"/>
            <a:ext cx="14411326" cy="6800850"/>
          </a:xfrm>
          <a:custGeom>
            <a:rect b="b" l="l" r="r" t="t"/>
            <a:pathLst>
              <a:path extrusionOk="0" h="4284" w="9078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-3175" y="-627063"/>
            <a:ext cx="12204700" cy="8112126"/>
          </a:xfrm>
          <a:custGeom>
            <a:rect b="b" l="l" r="r" t="t"/>
            <a:pathLst>
              <a:path extrusionOk="0" h="5110" w="7688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Office Mix Logo" id="36" name="Google Shape;36;p2"/>
          <p:cNvPicPr preferRelativeResize="0"/>
          <p:nvPr/>
        </p:nvPicPr>
        <p:blipFill rotWithShape="1">
          <a:blip r:embed="rId2">
            <a:alphaModFix/>
          </a:blip>
          <a:srcRect b="0" l="0" r="76197" t="0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2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30" name="Google Shape;130;p12"/>
            <p:cNvSpPr/>
            <p:nvPr/>
          </p:nvSpPr>
          <p:spPr>
            <a:xfrm>
              <a:off x="0" y="-2971"/>
              <a:ext cx="10287000" cy="6866062"/>
            </a:xfrm>
            <a:custGeom>
              <a:rect b="b" l="l" r="r" t="t"/>
              <a:pathLst>
                <a:path extrusionOk="0" h="5110" w="7656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-1" y="0"/>
              <a:ext cx="5430032" cy="6858000"/>
            </a:xfrm>
            <a:custGeom>
              <a:rect b="b" l="l" r="r" t="t"/>
              <a:pathLst>
                <a:path extrusionOk="0" h="5110" w="4046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205778" y="-1"/>
              <a:ext cx="10986222" cy="6858001"/>
            </a:xfrm>
            <a:custGeom>
              <a:rect b="b" l="l" r="r" t="t"/>
              <a:pathLst>
                <a:path extrusionOk="0" h="5110" w="8186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996758" y="0"/>
              <a:ext cx="4495800" cy="6858000"/>
            </a:xfrm>
            <a:custGeom>
              <a:rect b="b" l="l" r="r" t="t"/>
              <a:pathLst>
                <a:path extrusionOk="0" h="4320" w="2832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2487614" y="-1"/>
              <a:ext cx="6095702" cy="6858001"/>
            </a:xfrm>
            <a:custGeom>
              <a:rect b="b" l="l" r="r" t="t"/>
              <a:pathLst>
                <a:path extrusionOk="0" h="5110" w="4542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-1" y="798700"/>
              <a:ext cx="12192001" cy="4781176"/>
            </a:xfrm>
            <a:custGeom>
              <a:rect b="b" l="l" r="r" t="t"/>
              <a:pathLst>
                <a:path extrusionOk="0" h="3560" w="9078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6" name="Google Shape;136;p12"/>
          <p:cNvSpPr/>
          <p:nvPr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0">
                <a:srgbClr val="BFBFBF">
                  <a:alpha val="24705"/>
                </a:srgbClr>
              </a:gs>
              <a:gs pos="100000">
                <a:srgbClr val="FFFFFF">
                  <a:alpha val="0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abstract background design" id="137" name="Google Shape;137;p12"/>
          <p:cNvGrpSpPr/>
          <p:nvPr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38" name="Google Shape;138;p12"/>
            <p:cNvSpPr/>
            <p:nvPr/>
          </p:nvSpPr>
          <p:spPr>
            <a:xfrm>
              <a:off x="-1366" y="-2385"/>
              <a:ext cx="5035002" cy="6859550"/>
            </a:xfrm>
            <a:custGeom>
              <a:rect b="b" l="l" r="r" t="t"/>
              <a:pathLst>
                <a:path extrusionOk="0" h="6859550" w="5035002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0">
                  <a:srgbClr val="1CADE4">
                    <a:alpha val="80000"/>
                  </a:srgbClr>
                </a:gs>
                <a:gs pos="100000">
                  <a:srgbClr val="27CED7">
                    <a:alpha val="94901"/>
                  </a:srgbClr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1" y="-4114"/>
              <a:ext cx="5033636" cy="6862754"/>
            </a:xfrm>
            <a:custGeom>
              <a:rect b="b" l="l" r="r" t="t"/>
              <a:pathLst>
                <a:path extrusionOk="0" h="10006" w="10000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4705"/>
                  </a:srgbClr>
                </a:gs>
                <a:gs pos="38000">
                  <a:srgbClr val="2683C6">
                    <a:alpha val="24705"/>
                  </a:srgbClr>
                </a:gs>
                <a:gs pos="100000">
                  <a:srgbClr val="27CED7">
                    <a:alpha val="23921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 rot="10800000">
              <a:off x="199" y="-686"/>
              <a:ext cx="3432693" cy="6862406"/>
            </a:xfrm>
            <a:custGeom>
              <a:rect b="b" l="l" r="r" t="t"/>
              <a:pathLst>
                <a:path extrusionOk="0" h="10018" w="1174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17647"/>
                  </a:srgbClr>
                </a:gs>
                <a:gs pos="38000">
                  <a:srgbClr val="2683C6">
                    <a:alpha val="17647"/>
                  </a:srgbClr>
                </a:gs>
                <a:gs pos="100000">
                  <a:srgbClr val="27CED7">
                    <a:alpha val="16862"/>
                  </a:srgbClr>
                </a:gs>
              </a:gsLst>
              <a:lin ang="1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1" name="Google Shape;141;p12"/>
          <p:cNvSpPr txBox="1"/>
          <p:nvPr>
            <p:ph type="title"/>
          </p:nvPr>
        </p:nvSpPr>
        <p:spPr>
          <a:xfrm>
            <a:off x="414054" y="457200"/>
            <a:ext cx="348231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5183188" y="457200"/>
            <a:ext cx="6172200" cy="5713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2" type="body"/>
          </p:nvPr>
        </p:nvSpPr>
        <p:spPr>
          <a:xfrm>
            <a:off x="414055" y="2514183"/>
            <a:ext cx="3703320" cy="3658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45" name="Google Shape;45;p4"/>
            <p:cNvSpPr/>
            <p:nvPr/>
          </p:nvSpPr>
          <p:spPr>
            <a:xfrm>
              <a:off x="0" y="-2971"/>
              <a:ext cx="10287000" cy="6866062"/>
            </a:xfrm>
            <a:custGeom>
              <a:rect b="b" l="l" r="r" t="t"/>
              <a:pathLst>
                <a:path extrusionOk="0" h="5110" w="7656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1" y="0"/>
              <a:ext cx="5430032" cy="6858000"/>
            </a:xfrm>
            <a:custGeom>
              <a:rect b="b" l="l" r="r" t="t"/>
              <a:pathLst>
                <a:path extrusionOk="0" h="5110" w="4046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205778" y="-1"/>
              <a:ext cx="10986222" cy="6858001"/>
            </a:xfrm>
            <a:custGeom>
              <a:rect b="b" l="l" r="r" t="t"/>
              <a:pathLst>
                <a:path extrusionOk="0" h="5110" w="8186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96758" y="0"/>
              <a:ext cx="4495800" cy="6858000"/>
            </a:xfrm>
            <a:custGeom>
              <a:rect b="b" l="l" r="r" t="t"/>
              <a:pathLst>
                <a:path extrusionOk="0" h="4320" w="2832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487614" y="-1"/>
              <a:ext cx="6095702" cy="6858001"/>
            </a:xfrm>
            <a:custGeom>
              <a:rect b="b" l="l" r="r" t="t"/>
              <a:pathLst>
                <a:path extrusionOk="0" h="5110" w="4542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1" y="798700"/>
              <a:ext cx="12192001" cy="4781176"/>
            </a:xfrm>
            <a:custGeom>
              <a:rect b="b" l="l" r="r" t="t"/>
              <a:pathLst>
                <a:path extrusionOk="0" h="3560" w="9078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0">
                <a:srgbClr val="BFBFBF">
                  <a:alpha val="24705"/>
                </a:srgbClr>
              </a:gs>
              <a:gs pos="100000">
                <a:srgbClr val="FFFFFF">
                  <a:alpha val="0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abstract background design" id="52" name="Google Shape;52;p4"/>
          <p:cNvGrpSpPr/>
          <p:nvPr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53" name="Google Shape;53;p4"/>
            <p:cNvSpPr/>
            <p:nvPr/>
          </p:nvSpPr>
          <p:spPr>
            <a:xfrm>
              <a:off x="-1366" y="-2385"/>
              <a:ext cx="5035002" cy="6859550"/>
            </a:xfrm>
            <a:custGeom>
              <a:rect b="b" l="l" r="r" t="t"/>
              <a:pathLst>
                <a:path extrusionOk="0" h="6859550" w="5035002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0">
                  <a:srgbClr val="1CADE4">
                    <a:alpha val="80000"/>
                  </a:srgbClr>
                </a:gs>
                <a:gs pos="100000">
                  <a:srgbClr val="27CED7">
                    <a:alpha val="94901"/>
                  </a:srgbClr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" y="-4114"/>
              <a:ext cx="5033636" cy="6862754"/>
            </a:xfrm>
            <a:custGeom>
              <a:rect b="b" l="l" r="r" t="t"/>
              <a:pathLst>
                <a:path extrusionOk="0" h="10006" w="10000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4705"/>
                  </a:srgbClr>
                </a:gs>
                <a:gs pos="38000">
                  <a:srgbClr val="2683C6">
                    <a:alpha val="24705"/>
                  </a:srgbClr>
                </a:gs>
                <a:gs pos="100000">
                  <a:srgbClr val="27CED7">
                    <a:alpha val="23921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flipH="1" rot="10800000">
              <a:off x="199" y="-686"/>
              <a:ext cx="3432693" cy="6862406"/>
            </a:xfrm>
            <a:custGeom>
              <a:rect b="b" l="l" r="r" t="t"/>
              <a:pathLst>
                <a:path extrusionOk="0" h="10018" w="1174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17647"/>
                  </a:srgbClr>
                </a:gs>
                <a:gs pos="38000">
                  <a:srgbClr val="2683C6">
                    <a:alpha val="17647"/>
                  </a:srgbClr>
                </a:gs>
                <a:gs pos="100000">
                  <a:srgbClr val="27CED7">
                    <a:alpha val="16862"/>
                  </a:srgbClr>
                </a:gs>
              </a:gsLst>
              <a:lin ang="1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"/>
          <p:cNvSpPr/>
          <p:nvPr>
            <p:ph idx="2" type="pic"/>
          </p:nvPr>
        </p:nvSpPr>
        <p:spPr>
          <a:xfrm>
            <a:off x="5183188" y="457200"/>
            <a:ext cx="6172200" cy="5713358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411480" y="2514184"/>
            <a:ext cx="3703320" cy="365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144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64" name="Google Shape;64;p5"/>
            <p:cNvSpPr/>
            <p:nvPr/>
          </p:nvSpPr>
          <p:spPr>
            <a:xfrm>
              <a:off x="831769" y="-1"/>
              <a:ext cx="10777861" cy="6858639"/>
            </a:xfrm>
            <a:custGeom>
              <a:rect b="b" l="l" r="r" t="t"/>
              <a:pathLst>
                <a:path extrusionOk="0" h="5110" w="803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4705"/>
                  </a:srgbClr>
                </a:gs>
                <a:gs pos="100000">
                  <a:srgbClr val="1367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47084" y="-1"/>
              <a:ext cx="10318828" cy="6858639"/>
            </a:xfrm>
            <a:custGeom>
              <a:rect b="b" l="l" r="r" t="t"/>
              <a:pathLst>
                <a:path extrusionOk="0" h="5110" w="7688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100000">
                  <a:srgbClr val="1482AB">
                    <a:alpha val="29803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-1" y="398050"/>
              <a:ext cx="12192001" cy="5753528"/>
            </a:xfrm>
            <a:custGeom>
              <a:rect b="b" l="l" r="r" t="t"/>
              <a:pathLst>
                <a:path extrusionOk="0" h="4284" w="9078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51800">
                  <a:srgbClr val="27CED7">
                    <a:alpha val="2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66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47222" y="475725"/>
              <a:ext cx="10744778" cy="6382913"/>
            </a:xfrm>
            <a:custGeom>
              <a:rect b="b" l="l" r="r" t="t"/>
              <a:pathLst>
                <a:path extrusionOk="0" h="10001" w="10015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144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abstract background design" id="68" name="Google Shape;68;p5"/>
          <p:cNvGrpSpPr/>
          <p:nvPr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69" name="Google Shape;69;p5"/>
            <p:cNvSpPr/>
            <p:nvPr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0">
                  <a:srgbClr val="2683C6">
                    <a:alpha val="49803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0">
                  <a:srgbClr val="2683C6">
                    <a:alpha val="20000"/>
                  </a:srgbClr>
                </a:gs>
                <a:gs pos="67000">
                  <a:srgbClr val="27CED7">
                    <a:alpha val="0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1" name="Google Shape;71;p5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5"/>
          <p:cNvSpPr/>
          <p:nvPr/>
        </p:nvSpPr>
        <p:spPr>
          <a:xfrm>
            <a:off x="-1109663" y="28575"/>
            <a:ext cx="14411326" cy="6800850"/>
          </a:xfrm>
          <a:custGeom>
            <a:rect b="b" l="l" r="r" t="t"/>
            <a:pathLst>
              <a:path extrusionOk="0" h="4284" w="9078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-3175" y="-627063"/>
            <a:ext cx="12204700" cy="8112126"/>
          </a:xfrm>
          <a:custGeom>
            <a:rect b="b" l="l" r="r" t="t"/>
            <a:pathLst>
              <a:path extrusionOk="0" h="5110" w="7688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hoto of man sitting on an outdoor bench, using a tablet" id="75" name="Google Shape;7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428"/>
            <a:ext cx="887619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descr="Callout shape" id="76" name="Google Shape;76;p5"/>
          <p:cNvSpPr/>
          <p:nvPr/>
        </p:nvSpPr>
        <p:spPr>
          <a:xfrm>
            <a:off x="6778677" y="356679"/>
            <a:ext cx="4956048" cy="3008376"/>
          </a:xfrm>
          <a:custGeom>
            <a:rect b="b" l="l" r="r" t="t"/>
            <a:pathLst>
              <a:path extrusionOk="0" h="2582" w="4338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945060" y="1382350"/>
            <a:ext cx="4279434" cy="683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attrocento Sans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7781982" y="2067295"/>
            <a:ext cx="3549389" cy="95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6904228" y="6209375"/>
            <a:ext cx="4994007" cy="336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No Bullets">
  <p:cSld name="Title and Content, No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19799999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88" name="Google Shape;88;p7"/>
            <p:cNvSpPr/>
            <p:nvPr/>
          </p:nvSpPr>
          <p:spPr>
            <a:xfrm>
              <a:off x="831769" y="-1"/>
              <a:ext cx="10777861" cy="6858639"/>
            </a:xfrm>
            <a:custGeom>
              <a:rect b="b" l="l" r="r" t="t"/>
              <a:pathLst>
                <a:path extrusionOk="0" h="5110" w="803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4705"/>
                  </a:srgbClr>
                </a:gs>
                <a:gs pos="100000">
                  <a:srgbClr val="1367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47084" y="-1"/>
              <a:ext cx="10318828" cy="6858639"/>
            </a:xfrm>
            <a:custGeom>
              <a:rect b="b" l="l" r="r" t="t"/>
              <a:pathLst>
                <a:path extrusionOk="0" h="5110" w="7688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100000">
                  <a:srgbClr val="1482AB">
                    <a:alpha val="29803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" y="398050"/>
              <a:ext cx="12192001" cy="5753528"/>
            </a:xfrm>
            <a:custGeom>
              <a:rect b="b" l="l" r="r" t="t"/>
              <a:pathLst>
                <a:path extrusionOk="0" h="4284" w="9078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20000"/>
                  </a:srgbClr>
                </a:gs>
                <a:gs pos="51800">
                  <a:srgbClr val="27CED7">
                    <a:alpha val="2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66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447222" y="475725"/>
              <a:ext cx="10744778" cy="6382913"/>
            </a:xfrm>
            <a:custGeom>
              <a:rect b="b" l="l" r="r" t="t"/>
              <a:pathLst>
                <a:path extrusionOk="0" h="10001" w="10015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0">
                  <a:srgbClr val="2683C6">
                    <a:alpha val="9803"/>
                  </a:srgbClr>
                </a:gs>
                <a:gs pos="100000">
                  <a:srgbClr val="2683C6">
                    <a:alpha val="9803"/>
                  </a:srgbClr>
                </a:gs>
              </a:gsLst>
              <a:lin ang="144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abstract background design" id="92" name="Google Shape;92;p7"/>
          <p:cNvGrpSpPr/>
          <p:nvPr/>
        </p:nvGrpSpPr>
        <p:grpSpPr>
          <a:xfrm flipH="1">
            <a:off x="-1" y="-638"/>
            <a:ext cx="12201526" cy="6858638"/>
            <a:chOff x="0" y="618575"/>
            <a:chExt cx="12201526" cy="6858638"/>
          </a:xfrm>
        </p:grpSpPr>
        <p:sp>
          <p:nvSpPr>
            <p:cNvPr id="93" name="Google Shape;93;p7"/>
            <p:cNvSpPr/>
            <p:nvPr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0">
                  <a:srgbClr val="2683C6">
                    <a:alpha val="49803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0">
                  <a:srgbClr val="2683C6">
                    <a:alpha val="20000"/>
                  </a:srgbClr>
                </a:gs>
                <a:gs pos="67000">
                  <a:srgbClr val="27CED7">
                    <a:alpha val="0"/>
                  </a:srgbClr>
                </a:gs>
                <a:gs pos="100000">
                  <a:srgbClr val="27CED7">
                    <a:alpha val="0"/>
                  </a:srgbClr>
                </a:gs>
              </a:gsLst>
              <a:lin ang="6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5" name="Google Shape;95;p7"/>
          <p:cNvSpPr/>
          <p:nvPr/>
        </p:nvSpPr>
        <p:spPr>
          <a:xfrm flipH="1">
            <a:off x="-3175" y="-627063"/>
            <a:ext cx="12204700" cy="8112126"/>
          </a:xfrm>
          <a:custGeom>
            <a:rect b="b" l="l" r="r" t="t"/>
            <a:pathLst>
              <a:path extrusionOk="0" h="5110" w="7688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7"/>
          <p:cNvSpPr txBox="1"/>
          <p:nvPr>
            <p:ph type="title"/>
          </p:nvPr>
        </p:nvSpPr>
        <p:spPr>
          <a:xfrm>
            <a:off x="2171700" y="2384364"/>
            <a:ext cx="917566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"/>
          <p:cNvSpPr/>
          <p:nvPr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2171700" y="5620215"/>
            <a:ext cx="9175668" cy="1237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1" type="ftr"/>
          </p:nvPr>
        </p:nvSpPr>
        <p:spPr>
          <a:xfrm rot="5400000">
            <a:off x="10208348" y="3345599"/>
            <a:ext cx="34178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ffice Mix Logo" id="102" name="Google Shape;102;p7"/>
          <p:cNvPicPr preferRelativeResize="0"/>
          <p:nvPr/>
        </p:nvPicPr>
        <p:blipFill rotWithShape="1">
          <a:blip r:embed="rId2">
            <a:alphaModFix/>
          </a:blip>
          <a:srcRect b="0" l="0" r="76197" t="0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8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839788" y="1690687"/>
            <a:ext cx="5157787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3" type="body"/>
          </p:nvPr>
        </p:nvSpPr>
        <p:spPr>
          <a:xfrm>
            <a:off x="6172200" y="1690687"/>
            <a:ext cx="5183188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attrocento Sans"/>
              <a:buNone/>
              <a:defRPr/>
            </a:lvl1pPr>
            <a:lvl2pPr indent="-2286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2pPr>
            <a:lvl3pPr indent="-2286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3pPr>
            <a:lvl4pPr indent="-2286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4pPr>
            <a:lvl5pPr indent="-2286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5pPr>
            <a:lvl6pPr indent="-2286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6pPr>
            <a:lvl7pPr indent="-2286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7pPr>
            <a:lvl8pPr indent="-2286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8pPr>
            <a:lvl9pPr indent="-228600" lvl="8" marL="4114800" rtl="0">
              <a:spcBef>
                <a:spcPts val="1000"/>
              </a:spcBef>
              <a:spcAft>
                <a:spcPts val="0"/>
              </a:spcAft>
              <a:buSzPts val="1400"/>
              <a:buFont typeface="Quattrocento Sans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>
                <a:alpha val="49803"/>
              </a:srgbClr>
            </a:gs>
            <a:gs pos="100000">
              <a:schemeClr val="lt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7" name="Google Shape;7;p1"/>
            <p:cNvSpPr/>
            <p:nvPr/>
          </p:nvSpPr>
          <p:spPr>
            <a:xfrm>
              <a:off x="0" y="-2971"/>
              <a:ext cx="10287000" cy="6866062"/>
            </a:xfrm>
            <a:custGeom>
              <a:rect b="b" l="l" r="r" t="t"/>
              <a:pathLst>
                <a:path extrusionOk="0" h="5110" w="7656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" y="0"/>
              <a:ext cx="5430032" cy="6858000"/>
            </a:xfrm>
            <a:custGeom>
              <a:rect b="b" l="l" r="r" t="t"/>
              <a:pathLst>
                <a:path extrusionOk="0" h="5110" w="4046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05778" y="-1"/>
              <a:ext cx="10986222" cy="6858001"/>
            </a:xfrm>
            <a:custGeom>
              <a:rect b="b" l="l" r="r" t="t"/>
              <a:pathLst>
                <a:path extrusionOk="0" h="5110" w="8186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6996758" y="0"/>
              <a:ext cx="4495800" cy="6858000"/>
            </a:xfrm>
            <a:custGeom>
              <a:rect b="b" l="l" r="r" t="t"/>
              <a:pathLst>
                <a:path extrusionOk="0" h="4320" w="2832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487614" y="-1"/>
              <a:ext cx="6095702" cy="6858001"/>
            </a:xfrm>
            <a:custGeom>
              <a:rect b="b" l="l" r="r" t="t"/>
              <a:pathLst>
                <a:path extrusionOk="0" h="5110" w="4542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" y="798700"/>
              <a:ext cx="12192001" cy="4781176"/>
            </a:xfrm>
            <a:custGeom>
              <a:rect b="b" l="l" r="r" t="t"/>
              <a:pathLst>
                <a:path extrusionOk="0" h="3560" w="9078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" name="Google Shape;13;p1"/>
          <p:cNvSpPr/>
          <p:nvPr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0">
                <a:srgbClr val="BFBFBF">
                  <a:alpha val="24705"/>
                </a:srgbClr>
              </a:gs>
              <a:gs pos="100000">
                <a:srgbClr val="FFFFFF">
                  <a:alpha val="0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Quattrocento Sans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descr="background shape" id="16" name="Google Shape;16;p1"/>
          <p:cNvSpPr/>
          <p:nvPr/>
        </p:nvSpPr>
        <p:spPr>
          <a:xfrm>
            <a:off x="-4119" y="6237752"/>
            <a:ext cx="12197830" cy="630429"/>
          </a:xfrm>
          <a:custGeom>
            <a:rect b="b" l="l" r="r" t="t"/>
            <a:pathLst>
              <a:path extrusionOk="0" h="630429" w="12197830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0">
                <a:srgbClr val="1CADE4">
                  <a:alpha val="80000"/>
                </a:srgbClr>
              </a:gs>
              <a:gs pos="100000">
                <a:srgbClr val="27CED7">
                  <a:alpha val="94901"/>
                </a:srgbClr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x.office.com/Home/GettingStarted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ctrTitle"/>
          </p:nvPr>
        </p:nvSpPr>
        <p:spPr>
          <a:xfrm>
            <a:off x="2171700" y="2347947"/>
            <a:ext cx="9175668" cy="2852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8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AdPiyasa</a:t>
            </a:r>
            <a:r>
              <a:rPr b="0" i="0" lang="en-US" sz="6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US" sz="6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60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0" i="0" lang="en-US" sz="5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advertising platform app</a:t>
            </a:r>
            <a:endParaRPr b="0" i="0" sz="5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15"/>
          <p:cNvSpPr txBox="1"/>
          <p:nvPr>
            <p:ph idx="1" type="subTitle"/>
          </p:nvPr>
        </p:nvSpPr>
        <p:spPr>
          <a:xfrm>
            <a:off x="2171700" y="5296060"/>
            <a:ext cx="9175668" cy="156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Let’s Get Started…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Section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301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5075" y="1236371"/>
            <a:ext cx="2665927" cy="44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5700" y="1236371"/>
            <a:ext cx="2655302" cy="4443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44" name="Google Shape;24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 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1408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560" y="1236371"/>
            <a:ext cx="2722128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53" name="Google Shape;2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1408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560" y="1236371"/>
            <a:ext cx="2711496" cy="4443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62" name="Google Shape;26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Profile Panel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1408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560" y="1236371"/>
            <a:ext cx="2665927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71" name="Google Shape;27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411480" y="1770844"/>
            <a:ext cx="3483864" cy="84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Conclusions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5383368" y="618186"/>
            <a:ext cx="5970431" cy="573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2" marL="4587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era of the digital advertising and marketing is fully dominated by the Desktops and Laptops in the past. But now it is changed and the Smart Devices plays a major role in digital world. So there is a need for a better solution which can modernize, revolutionize the Digital Advertising and Marketing. We have develop the best tool to do that  in </a:t>
            </a:r>
            <a:r>
              <a:rPr b="1" i="0" lang="en-US" sz="24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</a:t>
            </a:r>
            <a:r>
              <a:rPr b="0" i="0" lang="en-US" sz="24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way.</a:t>
            </a:r>
            <a:endParaRPr b="0" i="0" sz="24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90000">
              <a:schemeClr val="accent3"/>
            </a:gs>
            <a:gs pos="100000">
              <a:schemeClr val="accent3"/>
            </a:gs>
          </a:gsLst>
          <a:lin ang="14400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ctrTitle"/>
          </p:nvPr>
        </p:nvSpPr>
        <p:spPr>
          <a:xfrm>
            <a:off x="6945060" y="1382350"/>
            <a:ext cx="4279434" cy="683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Started With</a:t>
            </a:r>
            <a:endParaRPr b="0" i="0" sz="20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7781982" y="2067295"/>
            <a:ext cx="3549389" cy="95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Arial"/>
              <a:buNone/>
            </a:pPr>
            <a:r>
              <a:rPr b="1" i="0" lang="en-US" sz="51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AdPiyasa</a:t>
            </a:r>
            <a:endParaRPr b="1" i="0" sz="51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4" name="Google Shape;284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220" y="2287425"/>
            <a:ext cx="647920" cy="64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/>
        </p:nvSpPr>
        <p:spPr>
          <a:xfrm>
            <a:off x="8062175" y="5396248"/>
            <a:ext cx="3413965" cy="1008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E3E5"/>
              </a:buClr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DFE3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!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E3E5"/>
              </a:buClr>
              <a:buFont typeface="Quattrocento Sans"/>
              <a:buNone/>
            </a:pPr>
            <a:r>
              <a:rPr b="0" i="0" lang="en-US" sz="2000" u="none" cap="none" strike="noStrike">
                <a:solidFill>
                  <a:srgbClr val="DFE3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Present by Team</a:t>
            </a:r>
            <a:r>
              <a:rPr b="0" i="0" lang="en-US" sz="3600" u="none" cap="none" strike="noStrike">
                <a:solidFill>
                  <a:srgbClr val="DFE3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2400" u="none" cap="none" strike="noStrike">
                <a:solidFill>
                  <a:srgbClr val="DFE3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D2Real</a:t>
            </a:r>
            <a:endParaRPr b="0" i="0" sz="3600" u="none" cap="none" strike="noStrike">
              <a:solidFill>
                <a:srgbClr val="DFE3E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239594" y="1966138"/>
            <a:ext cx="4229376" cy="4280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attrocento Sans"/>
              <a:buNone/>
            </a:pPr>
            <a:r>
              <a:rPr b="0" i="0" lang="en-US" sz="3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</a:t>
            </a:r>
            <a:b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</a:t>
            </a:r>
            <a:b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br>
              <a:rPr b="0" i="0" lang="en-US" sz="4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6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D2Real</a:t>
            </a:r>
            <a:endParaRPr b="0" i="0" sz="5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5548868" y="1700011"/>
            <a:ext cx="6299695" cy="454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2" marL="45878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 W S Priyanga Fonseka		14208910</a:t>
            </a:r>
            <a:endParaRPr/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 A Dilshan Perera			14209006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 Thisaru Sanduranga		14209028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Chandrasiri H L K Kaushanga	14208883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Silva,W G S Mayomi		14208894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:\ourlogoshighres\logoHighRes.png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80" y="366787"/>
            <a:ext cx="3503583" cy="1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40460" l="15639" r="11580" t="49500"/>
          <a:stretch/>
        </p:blipFill>
        <p:spPr>
          <a:xfrm>
            <a:off x="5267725" y="1540111"/>
            <a:ext cx="663421" cy="66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 b="63446" l="15448" r="10485" t="27002"/>
          <a:stretch/>
        </p:blipFill>
        <p:spPr>
          <a:xfrm>
            <a:off x="5251972" y="2552030"/>
            <a:ext cx="676299" cy="63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 b="88823" l="17373" r="13311" t="1855"/>
          <a:stretch/>
        </p:blipFill>
        <p:spPr>
          <a:xfrm>
            <a:off x="5318975" y="3535375"/>
            <a:ext cx="614097" cy="59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4">
            <a:alphaModFix/>
          </a:blip>
          <a:srcRect b="2907" l="17260" r="11844" t="87804"/>
          <a:stretch/>
        </p:blipFill>
        <p:spPr>
          <a:xfrm>
            <a:off x="5331854" y="4541034"/>
            <a:ext cx="601976" cy="57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 b="76142" l="17562" r="11542" t="14080"/>
          <a:stretch/>
        </p:blipFill>
        <p:spPr>
          <a:xfrm>
            <a:off x="5341411" y="5500046"/>
            <a:ext cx="591661" cy="59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120426"/>
            <a:ext cx="53050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 ….</a:t>
            </a:r>
            <a:endParaRPr b="0" i="0" sz="4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38200" y="1631101"/>
            <a:ext cx="10515600" cy="473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world moving towards SMART, Systems also should be 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i="0" sz="2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0187" lvl="2" marL="6873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Provides the best platform to publish Classifieds</a:t>
            </a:r>
            <a:endParaRPr/>
          </a:p>
          <a:p>
            <a:pPr indent="-103187" lvl="2" marL="6873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0187" lvl="2" marL="6873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Provides facilities for Businesses to 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host company profiles,</a:t>
            </a:r>
            <a:endParaRPr/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- publish Classifieds, attractive offers, new products</a:t>
            </a:r>
            <a:endParaRPr/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and promote their Businesses with many features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Target Audience</a:t>
            </a:r>
            <a:endParaRPr b="0" i="0" sz="44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838200" y="1708375"/>
            <a:ext cx="10515600" cy="345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" lvl="2" marL="4587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 who wants to publish Classifieds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People who wants to see Classifieds to find some stuff</a:t>
            </a:r>
            <a:endParaRPr/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Publish Classifieds for Business</a:t>
            </a:r>
            <a:endParaRPr/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Promote Business among clients</a:t>
            </a:r>
            <a:endParaRPr b="0" i="0" sz="2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87" lvl="2" marL="4587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Businesses that needs to analyze their Customer behavior, Competitor behavior and    	the existing market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838200" y="120426"/>
            <a:ext cx="53050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 at a glance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838200" y="1631101"/>
            <a:ext cx="10515600" cy="473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2" marL="687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Publish Free and Premium Classifieds</a:t>
            </a:r>
            <a:endParaRPr/>
          </a:p>
          <a:p>
            <a:pPr indent="-230187" lvl="2" marL="687388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Publish Business Classifieds</a:t>
            </a:r>
            <a:endParaRPr/>
          </a:p>
          <a:p>
            <a:pPr indent="-230187" lvl="2" marL="687388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Promote Businesses with Business Pages</a:t>
            </a:r>
            <a:endParaRPr/>
          </a:p>
          <a:p>
            <a:pPr indent="-230187" lvl="2" marL="687388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Ranking Businesses in a field with Ratings</a:t>
            </a:r>
            <a:endParaRPr/>
          </a:p>
          <a:p>
            <a:pPr indent="-230187" lvl="2" marL="687388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users behaviors and interaction with a Business</a:t>
            </a:r>
            <a:endParaRPr/>
          </a:p>
          <a:p>
            <a:pPr indent="-230187" lvl="2" marL="687388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competitor behaviors and improve the Strategies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411480" y="2343955"/>
            <a:ext cx="3703320" cy="4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1408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862" y="1236371"/>
            <a:ext cx="2781323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411480" y="2343955"/>
            <a:ext cx="3703320" cy="4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1408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864" y="1236371"/>
            <a:ext cx="2790457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301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4757" y="1236371"/>
            <a:ext cx="2786563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5385" y="1236371"/>
            <a:ext cx="2786564" cy="44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83967" y="1236371"/>
            <a:ext cx="2815125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23" name="Google Shape;22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11480" y="457200"/>
            <a:ext cx="348386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 AdPiyasa</a:t>
            </a:r>
            <a:b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Action!</a:t>
            </a:r>
            <a:endParaRPr b="0" i="0" sz="4400" u="none" cap="none" strike="noStrik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411480" y="2343955"/>
            <a:ext cx="3703320" cy="437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Home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View Adz Screen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 Adz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Business Section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In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Sign Up Screen</a:t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User Profile Panel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~/.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+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Us, etc…</a:t>
            </a:r>
            <a:endParaRPr b="1" i="0" sz="20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301" y="252207"/>
            <a:ext cx="3231543" cy="64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5075" y="1236371"/>
            <a:ext cx="2665927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5704" y="1236371"/>
            <a:ext cx="2665926" cy="44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8565" y="1236371"/>
            <a:ext cx="2665927" cy="44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ourlogoshighres\logoHighRes.png" id="234" name="Google Shape;23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43608" y="6028280"/>
            <a:ext cx="1680965" cy="6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Mix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