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</p:sldMasterIdLst>
  <p:sldIdLst>
    <p:sldId id="256" r:id="rId4"/>
    <p:sldId id="257" r:id="rId5"/>
    <p:sldId id="271" r:id="rId6"/>
    <p:sldId id="260" r:id="rId7"/>
    <p:sldId id="258" r:id="rId8"/>
    <p:sldId id="273" r:id="rId9"/>
    <p:sldId id="261" r:id="rId10"/>
    <p:sldId id="275" r:id="rId11"/>
    <p:sldId id="272" r:id="rId12"/>
    <p:sldId id="276" r:id="rId13"/>
    <p:sldId id="262" r:id="rId14"/>
    <p:sldId id="277" r:id="rId15"/>
    <p:sldId id="263" r:id="rId16"/>
    <p:sldId id="265" r:id="rId17"/>
    <p:sldId id="274" r:id="rId18"/>
  </p:sldIdLst>
  <p:sldSz cx="12192000" cy="6858000"/>
  <p:notesSz cx="6858000" cy="9144000"/>
  <p:defaultTextStyle>
    <a:defPPr>
      <a:defRPr lang="si-L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i-L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i-L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C744-C016-4B1A-AEAD-DB77E5A7B45B}" type="datetimeFigureOut">
              <a:rPr lang="si-LK" smtClean="0"/>
              <a:t>2015-04-19</a:t>
            </a:fld>
            <a:endParaRPr lang="si-L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i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F517-75ED-4818-A8C1-C2D6A1B94314}" type="slidenum">
              <a:rPr lang="si-LK" smtClean="0"/>
              <a:t>‹#›</a:t>
            </a:fld>
            <a:endParaRPr lang="si-LK"/>
          </a:p>
        </p:txBody>
      </p:sp>
    </p:spTree>
    <p:extLst>
      <p:ext uri="{BB962C8B-B14F-4D97-AF65-F5344CB8AC3E}">
        <p14:creationId xmlns:p14="http://schemas.microsoft.com/office/powerpoint/2010/main" val="260876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i-L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i-L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C744-C016-4B1A-AEAD-DB77E5A7B45B}" type="datetimeFigureOut">
              <a:rPr lang="si-LK" smtClean="0"/>
              <a:t>2015-04-19</a:t>
            </a:fld>
            <a:endParaRPr lang="si-L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i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F517-75ED-4818-A8C1-C2D6A1B94314}" type="slidenum">
              <a:rPr lang="si-LK" smtClean="0"/>
              <a:t>‹#›</a:t>
            </a:fld>
            <a:endParaRPr lang="si-LK"/>
          </a:p>
        </p:txBody>
      </p:sp>
    </p:spTree>
    <p:extLst>
      <p:ext uri="{BB962C8B-B14F-4D97-AF65-F5344CB8AC3E}">
        <p14:creationId xmlns:p14="http://schemas.microsoft.com/office/powerpoint/2010/main" val="13989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i-L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i-L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C744-C016-4B1A-AEAD-DB77E5A7B45B}" type="datetimeFigureOut">
              <a:rPr lang="si-LK" smtClean="0"/>
              <a:t>2015-04-19</a:t>
            </a:fld>
            <a:endParaRPr lang="si-L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i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F517-75ED-4818-A8C1-C2D6A1B94314}" type="slidenum">
              <a:rPr lang="si-LK" smtClean="0"/>
              <a:t>‹#›</a:t>
            </a:fld>
            <a:endParaRPr lang="si-LK"/>
          </a:p>
        </p:txBody>
      </p:sp>
    </p:spTree>
    <p:extLst>
      <p:ext uri="{BB962C8B-B14F-4D97-AF65-F5344CB8AC3E}">
        <p14:creationId xmlns:p14="http://schemas.microsoft.com/office/powerpoint/2010/main" val="360690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0">
              <a:schemeClr val="accent3"/>
            </a:gs>
            <a:gs pos="0">
              <a:schemeClr val="accent1"/>
            </a:gs>
          </a:gsLst>
          <a:lin ang="14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-1" y="0"/>
            <a:ext cx="12192001" cy="6858639"/>
            <a:chOff x="-1" y="-1"/>
            <a:chExt cx="12192001" cy="6858639"/>
          </a:xfrm>
        </p:grpSpPr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Group 28" descr="abstract background design"/>
          <p:cNvGrpSpPr/>
          <p:nvPr userDrawn="1"/>
        </p:nvGrpSpPr>
        <p:grpSpPr>
          <a:xfrm>
            <a:off x="0" y="-638"/>
            <a:ext cx="12201526" cy="6858638"/>
            <a:chOff x="0" y="618575"/>
            <a:chExt cx="12201526" cy="6858638"/>
          </a:xfrm>
        </p:grpSpPr>
        <p:sp>
          <p:nvSpPr>
            <p:cNvPr id="27" name="Rectangle 26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2386584"/>
            <a:ext cx="9175668" cy="2852928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5296060"/>
            <a:ext cx="9175668" cy="1561622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pPr/>
              <a:t>4/19/2015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DFE3E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BECBBC-B5FD-4F11-9AC2-5AED2BF7CA3D}" type="slidenum">
              <a:rPr lang="en-US" smtClean="0">
                <a:solidFill>
                  <a:srgbClr val="DFE3E5"/>
                </a:solidFill>
              </a:rPr>
              <a:pPr/>
              <a:t>‹#›</a:t>
            </a:fld>
            <a:endParaRPr lang="en-US" dirty="0">
              <a:solidFill>
                <a:srgbClr val="DFE3E5"/>
              </a:solidFill>
            </a:endParaRPr>
          </a:p>
        </p:txBody>
      </p:sp>
      <p:sp>
        <p:nvSpPr>
          <p:cNvPr id="15" name="Freeform 10"/>
          <p:cNvSpPr>
            <a:spLocks/>
          </p:cNvSpPr>
          <p:nvPr userDrawn="1"/>
        </p:nvSpPr>
        <p:spPr bwMode="auto">
          <a:xfrm>
            <a:off x="-1109663" y="28575"/>
            <a:ext cx="14411326" cy="6800850"/>
          </a:xfrm>
          <a:custGeom>
            <a:avLst/>
            <a:gdLst>
              <a:gd name="T0" fmla="*/ 0 w 9078"/>
              <a:gd name="T1" fmla="*/ 0 h 4284"/>
              <a:gd name="T2" fmla="*/ 0 w 9078"/>
              <a:gd name="T3" fmla="*/ 3607 h 4284"/>
              <a:gd name="T4" fmla="*/ 9078 w 9078"/>
              <a:gd name="T5" fmla="*/ 4284 h 4284"/>
              <a:gd name="T6" fmla="*/ 9078 w 9078"/>
              <a:gd name="T7" fmla="*/ 2703 h 4284"/>
              <a:gd name="T8" fmla="*/ 0 w 9078"/>
              <a:gd name="T9" fmla="*/ 0 h 4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78" h="4284">
                <a:moveTo>
                  <a:pt x="0" y="0"/>
                </a:moveTo>
                <a:lnTo>
                  <a:pt x="0" y="3607"/>
                </a:lnTo>
                <a:lnTo>
                  <a:pt x="9078" y="4284"/>
                </a:lnTo>
                <a:lnTo>
                  <a:pt x="9078" y="270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Freeform 15"/>
          <p:cNvSpPr>
            <a:spLocks/>
          </p:cNvSpPr>
          <p:nvPr userDrawn="1"/>
        </p:nvSpPr>
        <p:spPr bwMode="auto">
          <a:xfrm>
            <a:off x="-3175" y="-627063"/>
            <a:ext cx="12204700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6" descr="Office Mix Logo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7"/>
          <a:stretch/>
        </p:blipFill>
        <p:spPr>
          <a:xfrm>
            <a:off x="868514" y="4100388"/>
            <a:ext cx="1240638" cy="14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62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4/19/2015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>
                <a:solidFill>
                  <a:srgbClr val="DFE3E5"/>
                </a:solidFill>
              </a:rPr>
              <a:pPr/>
              <a:t>‹#›</a:t>
            </a:fld>
            <a:endParaRPr lang="en-US" dirty="0">
              <a:solidFill>
                <a:srgbClr val="DFE3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00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4/19/2015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>
                <a:solidFill>
                  <a:srgbClr val="DFE3E5"/>
                </a:solidFill>
              </a:rPr>
              <a:pPr/>
              <a:t>‹#›</a:t>
            </a:fld>
            <a:endParaRPr lang="en-US" dirty="0">
              <a:solidFill>
                <a:srgbClr val="DFE3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62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0">
              <a:schemeClr val="accent1"/>
            </a:gs>
            <a:gs pos="0">
              <a:schemeClr val="accent3"/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 flipH="1">
            <a:off x="-1" y="0"/>
            <a:ext cx="12192001" cy="6858639"/>
            <a:chOff x="-1" y="-1"/>
            <a:chExt cx="12192001" cy="6858639"/>
          </a:xfrm>
        </p:grpSpPr>
        <p:sp>
          <p:nvSpPr>
            <p:cNvPr id="15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Group 18" descr="abstract background design"/>
          <p:cNvGrpSpPr/>
          <p:nvPr userDrawn="1"/>
        </p:nvGrpSpPr>
        <p:grpSpPr>
          <a:xfrm flipH="1">
            <a:off x="0" y="-638"/>
            <a:ext cx="12201526" cy="6858638"/>
            <a:chOff x="0" y="618575"/>
            <a:chExt cx="12201526" cy="685863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2" name="Freeform 15"/>
          <p:cNvSpPr>
            <a:spLocks/>
          </p:cNvSpPr>
          <p:nvPr userDrawn="1"/>
        </p:nvSpPr>
        <p:spPr bwMode="auto">
          <a:xfrm flipH="1">
            <a:off x="-3175" y="-627063"/>
            <a:ext cx="12204700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384364"/>
            <a:ext cx="9175668" cy="2852737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-3175" y="5486400"/>
            <a:ext cx="12204700" cy="1371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1700" y="5620215"/>
            <a:ext cx="9175668" cy="1237467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FFEE5F-65BB-4268-AC17-D19CED90FB82}" type="datetimeFigureOut">
              <a:rPr lang="en-US" smtClean="0">
                <a:solidFill>
                  <a:srgbClr val="DFE3E5"/>
                </a:solidFill>
              </a:rPr>
              <a:pPr/>
              <a:t>4/19/2015</a:t>
            </a:fld>
            <a:endParaRPr lang="en-US" dirty="0">
              <a:solidFill>
                <a:srgbClr val="DFE3E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10208348" y="3345599"/>
            <a:ext cx="3417882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DFE3E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ECBBC-B5FD-4F11-9AC2-5AED2BF7CA3D}" type="slidenum">
              <a:rPr lang="en-US" smtClean="0">
                <a:solidFill>
                  <a:srgbClr val="1CADE4"/>
                </a:solidFill>
              </a:rPr>
              <a:pPr/>
              <a:t>‹#›</a:t>
            </a:fld>
            <a:endParaRPr lang="en-US" dirty="0">
              <a:solidFill>
                <a:srgbClr val="1CADE4"/>
              </a:solidFill>
            </a:endParaRPr>
          </a:p>
        </p:txBody>
      </p:sp>
      <p:pic>
        <p:nvPicPr>
          <p:cNvPr id="25" name="Picture 24" descr="Office Mix Logo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7"/>
          <a:stretch/>
        </p:blipFill>
        <p:spPr>
          <a:xfrm>
            <a:off x="868514" y="4100388"/>
            <a:ext cx="1240638" cy="14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03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36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4/19/2015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>
                <a:solidFill>
                  <a:srgbClr val="DFE3E5"/>
                </a:solidFill>
              </a:rPr>
              <a:pPr/>
              <a:t>‹#›</a:t>
            </a:fld>
            <a:endParaRPr lang="en-US" dirty="0">
              <a:solidFill>
                <a:srgbClr val="DFE3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908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90687"/>
            <a:ext cx="5157787" cy="814387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183188" cy="814387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4/19/2015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>
                <a:solidFill>
                  <a:srgbClr val="DFE3E5"/>
                </a:solidFill>
              </a:rPr>
              <a:pPr/>
              <a:t>‹#›</a:t>
            </a:fld>
            <a:endParaRPr lang="en-US" dirty="0">
              <a:solidFill>
                <a:srgbClr val="DFE3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130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4/19/2015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>
                <a:solidFill>
                  <a:srgbClr val="DFE3E5"/>
                </a:solidFill>
              </a:rPr>
              <a:pPr/>
              <a:t>‹#›</a:t>
            </a:fld>
            <a:endParaRPr lang="en-US" dirty="0">
              <a:solidFill>
                <a:srgbClr val="DFE3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202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4/19/2015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>
                <a:solidFill>
                  <a:srgbClr val="DFE3E5"/>
                </a:solidFill>
              </a:rPr>
              <a:pPr/>
              <a:t>‹#›</a:t>
            </a:fld>
            <a:endParaRPr lang="en-US" dirty="0">
              <a:solidFill>
                <a:srgbClr val="DFE3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627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i-L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i-L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C744-C016-4B1A-AEAD-DB77E5A7B45B}" type="datetimeFigureOut">
              <a:rPr lang="si-LK" smtClean="0"/>
              <a:t>2015-04-19</a:t>
            </a:fld>
            <a:endParaRPr lang="si-L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i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F517-75ED-4818-A8C1-C2D6A1B94314}" type="slidenum">
              <a:rPr lang="si-LK" smtClean="0"/>
              <a:t>‹#›</a:t>
            </a:fld>
            <a:endParaRPr lang="si-LK"/>
          </a:p>
        </p:txBody>
      </p:sp>
    </p:spTree>
    <p:extLst>
      <p:ext uri="{BB962C8B-B14F-4D97-AF65-F5344CB8AC3E}">
        <p14:creationId xmlns:p14="http://schemas.microsoft.com/office/powerpoint/2010/main" val="24039088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9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0" y="416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19" descr="abstract background design"/>
          <p:cNvGrpSpPr/>
          <p:nvPr userDrawn="1"/>
        </p:nvGrpSpPr>
        <p:grpSpPr>
          <a:xfrm>
            <a:off x="-1366" y="-4114"/>
            <a:ext cx="5035003" cy="6865834"/>
            <a:chOff x="-1366" y="-4114"/>
            <a:chExt cx="5035003" cy="6865834"/>
          </a:xfrm>
        </p:grpSpPr>
        <p:sp>
          <p:nvSpPr>
            <p:cNvPr id="16" name="Rectangle 1040"/>
            <p:cNvSpPr/>
            <p:nvPr userDrawn="1"/>
          </p:nvSpPr>
          <p:spPr>
            <a:xfrm>
              <a:off x="-1366" y="-2385"/>
              <a:ext cx="5035002" cy="6859550"/>
            </a:xfrm>
            <a:custGeom>
              <a:avLst/>
              <a:gdLst>
                <a:gd name="connsiteX0" fmla="*/ 0 w 12192000"/>
                <a:gd name="connsiteY0" fmla="*/ 0 h 556282"/>
                <a:gd name="connsiteX1" fmla="*/ 12192000 w 12192000"/>
                <a:gd name="connsiteY1" fmla="*/ 0 h 556282"/>
                <a:gd name="connsiteX2" fmla="*/ 12192000 w 12192000"/>
                <a:gd name="connsiteY2" fmla="*/ 556282 h 556282"/>
                <a:gd name="connsiteX3" fmla="*/ 0 w 12192000"/>
                <a:gd name="connsiteY3" fmla="*/ 556282 h 556282"/>
                <a:gd name="connsiteX4" fmla="*/ 0 w 12192000"/>
                <a:gd name="connsiteY4" fmla="*/ 0 h 556282"/>
                <a:gd name="connsiteX0" fmla="*/ 0 w 12206068"/>
                <a:gd name="connsiteY0" fmla="*/ 1026941 h 1583223"/>
                <a:gd name="connsiteX1" fmla="*/ 12206068 w 12206068"/>
                <a:gd name="connsiteY1" fmla="*/ 0 h 1583223"/>
                <a:gd name="connsiteX2" fmla="*/ 12192000 w 12206068"/>
                <a:gd name="connsiteY2" fmla="*/ 1583223 h 1583223"/>
                <a:gd name="connsiteX3" fmla="*/ 0 w 12206068"/>
                <a:gd name="connsiteY3" fmla="*/ 1583223 h 1583223"/>
                <a:gd name="connsiteX4" fmla="*/ 0 w 12206068"/>
                <a:gd name="connsiteY4" fmla="*/ 1026941 h 1583223"/>
                <a:gd name="connsiteX0" fmla="*/ 0 w 12192000"/>
                <a:gd name="connsiteY0" fmla="*/ 34281 h 590563"/>
                <a:gd name="connsiteX1" fmla="*/ 12086619 w 12192000"/>
                <a:gd name="connsiteY1" fmla="*/ 0 h 590563"/>
                <a:gd name="connsiteX2" fmla="*/ 12192000 w 12192000"/>
                <a:gd name="connsiteY2" fmla="*/ 590563 h 590563"/>
                <a:gd name="connsiteX3" fmla="*/ 0 w 12192000"/>
                <a:gd name="connsiteY3" fmla="*/ 590563 h 590563"/>
                <a:gd name="connsiteX4" fmla="*/ 0 w 12192000"/>
                <a:gd name="connsiteY4" fmla="*/ 34281 h 590563"/>
                <a:gd name="connsiteX0" fmla="*/ 0 w 12193711"/>
                <a:gd name="connsiteY0" fmla="*/ 244346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0 w 12193711"/>
                <a:gd name="connsiteY4" fmla="*/ 244346 h 800628"/>
                <a:gd name="connsiteX0" fmla="*/ 98854 w 12193711"/>
                <a:gd name="connsiteY0" fmla="*/ 577978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98854 w 12193711"/>
                <a:gd name="connsiteY4" fmla="*/ 577978 h 800628"/>
                <a:gd name="connsiteX0" fmla="*/ 4119 w 12193711"/>
                <a:gd name="connsiteY0" fmla="*/ 606811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4119 w 12193711"/>
                <a:gd name="connsiteY4" fmla="*/ 606811 h 800628"/>
                <a:gd name="connsiteX0" fmla="*/ 135924 w 12193711"/>
                <a:gd name="connsiteY0" fmla="*/ 590335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135924 w 12193711"/>
                <a:gd name="connsiteY4" fmla="*/ 590335 h 800628"/>
                <a:gd name="connsiteX0" fmla="*/ 0 w 12197830"/>
                <a:gd name="connsiteY0" fmla="*/ 577978 h 800628"/>
                <a:gd name="connsiteX1" fmla="*/ 12197830 w 12197830"/>
                <a:gd name="connsiteY1" fmla="*/ 0 h 800628"/>
                <a:gd name="connsiteX2" fmla="*/ 12196119 w 12197830"/>
                <a:gd name="connsiteY2" fmla="*/ 800628 h 800628"/>
                <a:gd name="connsiteX3" fmla="*/ 4119 w 12197830"/>
                <a:gd name="connsiteY3" fmla="*/ 800628 h 800628"/>
                <a:gd name="connsiteX4" fmla="*/ 0 w 12197830"/>
                <a:gd name="connsiteY4" fmla="*/ 577978 h 800628"/>
                <a:gd name="connsiteX0" fmla="*/ 0 w 12196127"/>
                <a:gd name="connsiteY0" fmla="*/ 414454 h 637104"/>
                <a:gd name="connsiteX1" fmla="*/ 12167795 w 12196127"/>
                <a:gd name="connsiteY1" fmla="*/ 0 h 637104"/>
                <a:gd name="connsiteX2" fmla="*/ 12196119 w 12196127"/>
                <a:gd name="connsiteY2" fmla="*/ 637104 h 637104"/>
                <a:gd name="connsiteX3" fmla="*/ 4119 w 12196127"/>
                <a:gd name="connsiteY3" fmla="*/ 637104 h 637104"/>
                <a:gd name="connsiteX4" fmla="*/ 0 w 12196127"/>
                <a:gd name="connsiteY4" fmla="*/ 414454 h 637104"/>
                <a:gd name="connsiteX0" fmla="*/ 0 w 12196196"/>
                <a:gd name="connsiteY0" fmla="*/ 411116 h 633766"/>
                <a:gd name="connsiteX1" fmla="*/ 12194493 w 12196196"/>
                <a:gd name="connsiteY1" fmla="*/ 0 h 633766"/>
                <a:gd name="connsiteX2" fmla="*/ 12196119 w 12196196"/>
                <a:gd name="connsiteY2" fmla="*/ 633766 h 633766"/>
                <a:gd name="connsiteX3" fmla="*/ 4119 w 12196196"/>
                <a:gd name="connsiteY3" fmla="*/ 633766 h 633766"/>
                <a:gd name="connsiteX4" fmla="*/ 0 w 12196196"/>
                <a:gd name="connsiteY4" fmla="*/ 411116 h 633766"/>
                <a:gd name="connsiteX0" fmla="*/ 0 w 12196123"/>
                <a:gd name="connsiteY0" fmla="*/ 374407 h 597057"/>
                <a:gd name="connsiteX1" fmla="*/ 12147772 w 12196123"/>
                <a:gd name="connsiteY1" fmla="*/ 0 h 597057"/>
                <a:gd name="connsiteX2" fmla="*/ 12196119 w 12196123"/>
                <a:gd name="connsiteY2" fmla="*/ 597057 h 597057"/>
                <a:gd name="connsiteX3" fmla="*/ 4119 w 12196123"/>
                <a:gd name="connsiteY3" fmla="*/ 597057 h 597057"/>
                <a:gd name="connsiteX4" fmla="*/ 0 w 12196123"/>
                <a:gd name="connsiteY4" fmla="*/ 374407 h 597057"/>
                <a:gd name="connsiteX0" fmla="*/ 0 w 12196196"/>
                <a:gd name="connsiteY0" fmla="*/ 404442 h 627092"/>
                <a:gd name="connsiteX1" fmla="*/ 12194493 w 12196196"/>
                <a:gd name="connsiteY1" fmla="*/ 0 h 627092"/>
                <a:gd name="connsiteX2" fmla="*/ 12196119 w 12196196"/>
                <a:gd name="connsiteY2" fmla="*/ 627092 h 627092"/>
                <a:gd name="connsiteX3" fmla="*/ 4119 w 12196196"/>
                <a:gd name="connsiteY3" fmla="*/ 627092 h 627092"/>
                <a:gd name="connsiteX4" fmla="*/ 0 w 12196196"/>
                <a:gd name="connsiteY4" fmla="*/ 404442 h 627092"/>
                <a:gd name="connsiteX0" fmla="*/ 0 w 12196123"/>
                <a:gd name="connsiteY0" fmla="*/ 391093 h 613743"/>
                <a:gd name="connsiteX1" fmla="*/ 12141097 w 12196123"/>
                <a:gd name="connsiteY1" fmla="*/ 0 h 613743"/>
                <a:gd name="connsiteX2" fmla="*/ 12196119 w 12196123"/>
                <a:gd name="connsiteY2" fmla="*/ 613743 h 613743"/>
                <a:gd name="connsiteX3" fmla="*/ 4119 w 12196123"/>
                <a:gd name="connsiteY3" fmla="*/ 613743 h 613743"/>
                <a:gd name="connsiteX4" fmla="*/ 0 w 12196123"/>
                <a:gd name="connsiteY4" fmla="*/ 391093 h 613743"/>
                <a:gd name="connsiteX0" fmla="*/ 0 w 12197830"/>
                <a:gd name="connsiteY0" fmla="*/ 407779 h 630429"/>
                <a:gd name="connsiteX1" fmla="*/ 12197830 w 12197830"/>
                <a:gd name="connsiteY1" fmla="*/ 0 h 630429"/>
                <a:gd name="connsiteX2" fmla="*/ 12196119 w 12197830"/>
                <a:gd name="connsiteY2" fmla="*/ 630429 h 630429"/>
                <a:gd name="connsiteX3" fmla="*/ 4119 w 12197830"/>
                <a:gd name="connsiteY3" fmla="*/ 630429 h 630429"/>
                <a:gd name="connsiteX4" fmla="*/ 0 w 12197830"/>
                <a:gd name="connsiteY4" fmla="*/ 407779 h 630429"/>
                <a:gd name="connsiteX0" fmla="*/ 0 w 12197830"/>
                <a:gd name="connsiteY0" fmla="*/ 0 h 6877450"/>
                <a:gd name="connsiteX1" fmla="*/ 12197830 w 12197830"/>
                <a:gd name="connsiteY1" fmla="*/ 6247021 h 6877450"/>
                <a:gd name="connsiteX2" fmla="*/ 12196119 w 12197830"/>
                <a:gd name="connsiteY2" fmla="*/ 6877450 h 6877450"/>
                <a:gd name="connsiteX3" fmla="*/ 4119 w 12197830"/>
                <a:gd name="connsiteY3" fmla="*/ 6877450 h 6877450"/>
                <a:gd name="connsiteX4" fmla="*/ 0 w 12197830"/>
                <a:gd name="connsiteY4" fmla="*/ 0 h 6877450"/>
                <a:gd name="connsiteX0" fmla="*/ 0 w 12196119"/>
                <a:gd name="connsiteY0" fmla="*/ 1379 h 6878829"/>
                <a:gd name="connsiteX1" fmla="*/ 4996930 w 12196119"/>
                <a:gd name="connsiteY1" fmla="*/ 0 h 6878829"/>
                <a:gd name="connsiteX2" fmla="*/ 12196119 w 12196119"/>
                <a:gd name="connsiteY2" fmla="*/ 6878829 h 6878829"/>
                <a:gd name="connsiteX3" fmla="*/ 4119 w 12196119"/>
                <a:gd name="connsiteY3" fmla="*/ 6878829 h 6878829"/>
                <a:gd name="connsiteX4" fmla="*/ 0 w 12196119"/>
                <a:gd name="connsiteY4" fmla="*/ 1379 h 6878829"/>
                <a:gd name="connsiteX0" fmla="*/ 0 w 5350819"/>
                <a:gd name="connsiteY0" fmla="*/ 1379 h 6878829"/>
                <a:gd name="connsiteX1" fmla="*/ 49969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350819"/>
                <a:gd name="connsiteY0" fmla="*/ 1379 h 6878829"/>
                <a:gd name="connsiteX1" fmla="*/ 40444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046019"/>
                <a:gd name="connsiteY0" fmla="*/ 1379 h 6878829"/>
                <a:gd name="connsiteX1" fmla="*/ 4044430 w 5046019"/>
                <a:gd name="connsiteY1" fmla="*/ 0 h 6878829"/>
                <a:gd name="connsiteX2" fmla="*/ 5046019 w 5046019"/>
                <a:gd name="connsiteY2" fmla="*/ 6878829 h 6878829"/>
                <a:gd name="connsiteX3" fmla="*/ 4119 w 5046019"/>
                <a:gd name="connsiteY3" fmla="*/ 6878829 h 6878829"/>
                <a:gd name="connsiteX4" fmla="*/ 0 w 5046019"/>
                <a:gd name="connsiteY4" fmla="*/ 1379 h 6878829"/>
                <a:gd name="connsiteX0" fmla="*/ 0 w 5046019"/>
                <a:gd name="connsiteY0" fmla="*/ 0 h 6877450"/>
                <a:gd name="connsiteX1" fmla="*/ 4052693 w 5046019"/>
                <a:gd name="connsiteY1" fmla="*/ 72985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47185 w 5046019"/>
                <a:gd name="connsiteY1" fmla="*/ 9638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8202 w 5046019"/>
                <a:gd name="connsiteY1" fmla="*/ 64722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2694 w 5046019"/>
                <a:gd name="connsiteY1" fmla="*/ 6884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3265"/>
                <a:gd name="connsiteY0" fmla="*/ 31675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31675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83992 w 5043265"/>
                <a:gd name="connsiteY3" fmla="*/ 6843024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4120 w 5043265"/>
                <a:gd name="connsiteY3" fmla="*/ 6859550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6 w 5043265"/>
                <a:gd name="connsiteY3" fmla="*/ 6859550 h 6870566"/>
                <a:gd name="connsiteX4" fmla="*/ 0 w 5043265"/>
                <a:gd name="connsiteY4" fmla="*/ 1379 h 6870566"/>
                <a:gd name="connsiteX0" fmla="*/ 0 w 5037757"/>
                <a:gd name="connsiteY0" fmla="*/ 1379 h 6859550"/>
                <a:gd name="connsiteX1" fmla="*/ 4049940 w 5037757"/>
                <a:gd name="connsiteY1" fmla="*/ 0 h 6859550"/>
                <a:gd name="connsiteX2" fmla="*/ 5037757 w 5037757"/>
                <a:gd name="connsiteY2" fmla="*/ 6837515 h 6859550"/>
                <a:gd name="connsiteX3" fmla="*/ 1366 w 5037757"/>
                <a:gd name="connsiteY3" fmla="*/ 6859550 h 6859550"/>
                <a:gd name="connsiteX4" fmla="*/ 0 w 5037757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5002" h="6859550">
                  <a:moveTo>
                    <a:pt x="0" y="1379"/>
                  </a:moveTo>
                  <a:lnTo>
                    <a:pt x="4049940" y="0"/>
                  </a:lnTo>
                  <a:lnTo>
                    <a:pt x="5035002" y="6859549"/>
                  </a:lnTo>
                  <a:lnTo>
                    <a:pt x="1366" y="6859550"/>
                  </a:lnTo>
                  <a:cubicBezTo>
                    <a:pt x="-7" y="4573493"/>
                    <a:pt x="1373" y="2287436"/>
                    <a:pt x="0" y="1379"/>
                  </a:cubicBezTo>
                  <a:close/>
                </a:path>
              </a:pathLst>
            </a:custGeom>
            <a:gradFill>
              <a:gsLst>
                <a:gs pos="100000">
                  <a:schemeClr val="accent3">
                    <a:alpha val="95000"/>
                  </a:schemeClr>
                </a:gs>
                <a:gs pos="0">
                  <a:schemeClr val="accent1">
                    <a:alpha val="80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auto">
            <a:xfrm>
              <a:off x="1" y="-4114"/>
              <a:ext cx="5033636" cy="6862754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6">
                  <a:moveTo>
                    <a:pt x="8033" y="0"/>
                  </a:moveTo>
                  <a:lnTo>
                    <a:pt x="0" y="6"/>
                  </a:lnTo>
                  <a:lnTo>
                    <a:pt x="7892" y="10006"/>
                  </a:lnTo>
                  <a:lnTo>
                    <a:pt x="10000" y="10006"/>
                  </a:lnTo>
                  <a:lnTo>
                    <a:pt x="8033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4000"/>
                  </a:schemeClr>
                </a:gs>
                <a:gs pos="38000">
                  <a:schemeClr val="accent2">
                    <a:alpha val="25000"/>
                  </a:schemeClr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 flipV="1">
              <a:off x="199" y="-686"/>
              <a:ext cx="3432693" cy="6862406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4757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8033"/>
                <a:gd name="connsiteY0" fmla="*/ 0 h 10006"/>
                <a:gd name="connsiteX1" fmla="*/ 0 w 8033"/>
                <a:gd name="connsiteY1" fmla="*/ 6 h 10006"/>
                <a:gd name="connsiteX2" fmla="*/ 4757 w 8033"/>
                <a:gd name="connsiteY2" fmla="*/ 10006 h 10006"/>
                <a:gd name="connsiteX3" fmla="*/ 7415 w 8033"/>
                <a:gd name="connsiteY3" fmla="*/ 10006 h 10006"/>
                <a:gd name="connsiteX4" fmla="*/ 8033 w 8033"/>
                <a:gd name="connsiteY4" fmla="*/ 0 h 10006"/>
                <a:gd name="connsiteX0" fmla="*/ 5710 w 9231"/>
                <a:gd name="connsiteY0" fmla="*/ 12 h 9994"/>
                <a:gd name="connsiteX1" fmla="*/ 0 w 9231"/>
                <a:gd name="connsiteY1" fmla="*/ 0 h 9994"/>
                <a:gd name="connsiteX2" fmla="*/ 5922 w 9231"/>
                <a:gd name="connsiteY2" fmla="*/ 9994 h 9994"/>
                <a:gd name="connsiteX3" fmla="*/ 9231 w 9231"/>
                <a:gd name="connsiteY3" fmla="*/ 9994 h 9994"/>
                <a:gd name="connsiteX4" fmla="*/ 5710 w 9231"/>
                <a:gd name="connsiteY4" fmla="*/ 12 h 9994"/>
                <a:gd name="connsiteX0" fmla="*/ 6186 w 10000"/>
                <a:gd name="connsiteY0" fmla="*/ 12 h 10000"/>
                <a:gd name="connsiteX1" fmla="*/ 0 w 10000"/>
                <a:gd name="connsiteY1" fmla="*/ 0 h 10000"/>
                <a:gd name="connsiteX2" fmla="*/ 4575 w 10000"/>
                <a:gd name="connsiteY2" fmla="*/ 10000 h 10000"/>
                <a:gd name="connsiteX3" fmla="*/ 10000 w 10000"/>
                <a:gd name="connsiteY3" fmla="*/ 10000 h 10000"/>
                <a:gd name="connsiteX4" fmla="*/ 6186 w 10000"/>
                <a:gd name="connsiteY4" fmla="*/ 12 h 10000"/>
                <a:gd name="connsiteX0" fmla="*/ 6186 w 7838"/>
                <a:gd name="connsiteY0" fmla="*/ 12 h 10000"/>
                <a:gd name="connsiteX1" fmla="*/ 0 w 7838"/>
                <a:gd name="connsiteY1" fmla="*/ 0 h 10000"/>
                <a:gd name="connsiteX2" fmla="*/ 4575 w 7838"/>
                <a:gd name="connsiteY2" fmla="*/ 10000 h 10000"/>
                <a:gd name="connsiteX3" fmla="*/ 7838 w 7838"/>
                <a:gd name="connsiteY3" fmla="*/ 10000 h 10000"/>
                <a:gd name="connsiteX4" fmla="*/ 6186 w 7838"/>
                <a:gd name="connsiteY4" fmla="*/ 12 h 10000"/>
                <a:gd name="connsiteX0" fmla="*/ 9745 w 10000"/>
                <a:gd name="connsiteY0" fmla="*/ 0 h 10023"/>
                <a:gd name="connsiteX1" fmla="*/ 0 w 10000"/>
                <a:gd name="connsiteY1" fmla="*/ 23 h 10023"/>
                <a:gd name="connsiteX2" fmla="*/ 5837 w 10000"/>
                <a:gd name="connsiteY2" fmla="*/ 10023 h 10023"/>
                <a:gd name="connsiteX3" fmla="*/ 10000 w 10000"/>
                <a:gd name="connsiteY3" fmla="*/ 10023 h 10023"/>
                <a:gd name="connsiteX4" fmla="*/ 9745 w 10000"/>
                <a:gd name="connsiteY4" fmla="*/ 0 h 10023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5837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6990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75"/>
                <a:gd name="connsiteY0" fmla="*/ 0 h 10023"/>
                <a:gd name="connsiteX1" fmla="*/ 0 w 11675"/>
                <a:gd name="connsiteY1" fmla="*/ 23 h 10023"/>
                <a:gd name="connsiteX2" fmla="*/ 6990 w 11675"/>
                <a:gd name="connsiteY2" fmla="*/ 10023 h 10023"/>
                <a:gd name="connsiteX3" fmla="*/ 11675 w 11675"/>
                <a:gd name="connsiteY3" fmla="*/ 9950 h 10023"/>
                <a:gd name="connsiteX4" fmla="*/ 9745 w 11675"/>
                <a:gd name="connsiteY4" fmla="*/ 0 h 10023"/>
                <a:gd name="connsiteX0" fmla="*/ 9745 w 11702"/>
                <a:gd name="connsiteY0" fmla="*/ 0 h 10024"/>
                <a:gd name="connsiteX1" fmla="*/ 0 w 11702"/>
                <a:gd name="connsiteY1" fmla="*/ 23 h 10024"/>
                <a:gd name="connsiteX2" fmla="*/ 6990 w 11702"/>
                <a:gd name="connsiteY2" fmla="*/ 10023 h 10024"/>
                <a:gd name="connsiteX3" fmla="*/ 11702 w 11702"/>
                <a:gd name="connsiteY3" fmla="*/ 10024 h 10024"/>
                <a:gd name="connsiteX4" fmla="*/ 9745 w 11702"/>
                <a:gd name="connsiteY4" fmla="*/ 0 h 10024"/>
                <a:gd name="connsiteX0" fmla="*/ 9558 w 11515"/>
                <a:gd name="connsiteY0" fmla="*/ 0 h 10024"/>
                <a:gd name="connsiteX1" fmla="*/ 0 w 11515"/>
                <a:gd name="connsiteY1" fmla="*/ 303 h 10024"/>
                <a:gd name="connsiteX2" fmla="*/ 6803 w 11515"/>
                <a:gd name="connsiteY2" fmla="*/ 10023 h 10024"/>
                <a:gd name="connsiteX3" fmla="*/ 11515 w 11515"/>
                <a:gd name="connsiteY3" fmla="*/ 10024 h 10024"/>
                <a:gd name="connsiteX4" fmla="*/ 9558 w 11515"/>
                <a:gd name="connsiteY4" fmla="*/ 0 h 10024"/>
                <a:gd name="connsiteX0" fmla="*/ 9772 w 11729"/>
                <a:gd name="connsiteY0" fmla="*/ 0 h 10024"/>
                <a:gd name="connsiteX1" fmla="*/ 0 w 11729"/>
                <a:gd name="connsiteY1" fmla="*/ 6 h 10024"/>
                <a:gd name="connsiteX2" fmla="*/ 7017 w 11729"/>
                <a:gd name="connsiteY2" fmla="*/ 10023 h 10024"/>
                <a:gd name="connsiteX3" fmla="*/ 11729 w 11729"/>
                <a:gd name="connsiteY3" fmla="*/ 10024 h 10024"/>
                <a:gd name="connsiteX4" fmla="*/ 9772 w 11729"/>
                <a:gd name="connsiteY4" fmla="*/ 0 h 10024"/>
                <a:gd name="connsiteX0" fmla="*/ 9785 w 11729"/>
                <a:gd name="connsiteY0" fmla="*/ 62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85 w 11729"/>
                <a:gd name="connsiteY4" fmla="*/ 62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72 w 11729"/>
                <a:gd name="connsiteY4" fmla="*/ 5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1064 w 11729"/>
                <a:gd name="connsiteY2" fmla="*/ 1494 h 10018"/>
                <a:gd name="connsiteX3" fmla="*/ 7017 w 11729"/>
                <a:gd name="connsiteY3" fmla="*/ 10017 h 10018"/>
                <a:gd name="connsiteX4" fmla="*/ 11729 w 11729"/>
                <a:gd name="connsiteY4" fmla="*/ 10018 h 10018"/>
                <a:gd name="connsiteX5" fmla="*/ 9772 w 11729"/>
                <a:gd name="connsiteY5" fmla="*/ 5 h 10018"/>
                <a:gd name="connsiteX0" fmla="*/ 9791 w 11748"/>
                <a:gd name="connsiteY0" fmla="*/ 5 h 10018"/>
                <a:gd name="connsiteX1" fmla="*/ 19 w 11748"/>
                <a:gd name="connsiteY1" fmla="*/ 0 h 10018"/>
                <a:gd name="connsiteX2" fmla="*/ 0 w 11748"/>
                <a:gd name="connsiteY2" fmla="*/ 2481 h 10018"/>
                <a:gd name="connsiteX3" fmla="*/ 7036 w 11748"/>
                <a:gd name="connsiteY3" fmla="*/ 10017 h 10018"/>
                <a:gd name="connsiteX4" fmla="*/ 11748 w 11748"/>
                <a:gd name="connsiteY4" fmla="*/ 10018 h 10018"/>
                <a:gd name="connsiteX5" fmla="*/ 9791 w 11748"/>
                <a:gd name="connsiteY5" fmla="*/ 5 h 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8" h="10018">
                  <a:moveTo>
                    <a:pt x="9791" y="5"/>
                  </a:moveTo>
                  <a:lnTo>
                    <a:pt x="19" y="0"/>
                  </a:lnTo>
                  <a:cubicBezTo>
                    <a:pt x="13" y="827"/>
                    <a:pt x="6" y="1654"/>
                    <a:pt x="0" y="2481"/>
                  </a:cubicBezTo>
                  <a:lnTo>
                    <a:pt x="7036" y="10017"/>
                  </a:lnTo>
                  <a:lnTo>
                    <a:pt x="11748" y="10018"/>
                  </a:lnTo>
                  <a:lnTo>
                    <a:pt x="9791" y="5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17000"/>
                  </a:schemeClr>
                </a:gs>
                <a:gs pos="38000">
                  <a:schemeClr val="accent2">
                    <a:alpha val="18000"/>
                  </a:schemeClr>
                </a:gs>
              </a:gsLst>
              <a:lin ang="1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54" y="457200"/>
            <a:ext cx="3482317" cy="16002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7133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055" y="2514183"/>
            <a:ext cx="3703320" cy="36580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4/19/2015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ECBBC-B5FD-4F11-9AC2-5AED2BF7CA3D}" type="slidenum">
              <a:rPr lang="en-US" smtClean="0">
                <a:solidFill>
                  <a:srgbClr val="1CADE4"/>
                </a:solidFill>
              </a:rPr>
              <a:pPr/>
              <a:t>‹#›</a:t>
            </a:fld>
            <a:endParaRPr lang="en-US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315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14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0" name="Rectangle 19"/>
          <p:cNvSpPr/>
          <p:nvPr userDrawn="1"/>
        </p:nvSpPr>
        <p:spPr>
          <a:xfrm>
            <a:off x="0" y="416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8" name="Group 7" descr="abstract background design"/>
          <p:cNvGrpSpPr/>
          <p:nvPr userDrawn="1"/>
        </p:nvGrpSpPr>
        <p:grpSpPr>
          <a:xfrm>
            <a:off x="-1366" y="-4114"/>
            <a:ext cx="5035003" cy="6865834"/>
            <a:chOff x="-1366" y="-4114"/>
            <a:chExt cx="5035003" cy="6865834"/>
          </a:xfrm>
        </p:grpSpPr>
        <p:sp>
          <p:nvSpPr>
            <p:cNvPr id="9" name="Rectangle 1040"/>
            <p:cNvSpPr/>
            <p:nvPr userDrawn="1"/>
          </p:nvSpPr>
          <p:spPr>
            <a:xfrm>
              <a:off x="-1366" y="-2385"/>
              <a:ext cx="5035002" cy="6859550"/>
            </a:xfrm>
            <a:custGeom>
              <a:avLst/>
              <a:gdLst>
                <a:gd name="connsiteX0" fmla="*/ 0 w 12192000"/>
                <a:gd name="connsiteY0" fmla="*/ 0 h 556282"/>
                <a:gd name="connsiteX1" fmla="*/ 12192000 w 12192000"/>
                <a:gd name="connsiteY1" fmla="*/ 0 h 556282"/>
                <a:gd name="connsiteX2" fmla="*/ 12192000 w 12192000"/>
                <a:gd name="connsiteY2" fmla="*/ 556282 h 556282"/>
                <a:gd name="connsiteX3" fmla="*/ 0 w 12192000"/>
                <a:gd name="connsiteY3" fmla="*/ 556282 h 556282"/>
                <a:gd name="connsiteX4" fmla="*/ 0 w 12192000"/>
                <a:gd name="connsiteY4" fmla="*/ 0 h 556282"/>
                <a:gd name="connsiteX0" fmla="*/ 0 w 12206068"/>
                <a:gd name="connsiteY0" fmla="*/ 1026941 h 1583223"/>
                <a:gd name="connsiteX1" fmla="*/ 12206068 w 12206068"/>
                <a:gd name="connsiteY1" fmla="*/ 0 h 1583223"/>
                <a:gd name="connsiteX2" fmla="*/ 12192000 w 12206068"/>
                <a:gd name="connsiteY2" fmla="*/ 1583223 h 1583223"/>
                <a:gd name="connsiteX3" fmla="*/ 0 w 12206068"/>
                <a:gd name="connsiteY3" fmla="*/ 1583223 h 1583223"/>
                <a:gd name="connsiteX4" fmla="*/ 0 w 12206068"/>
                <a:gd name="connsiteY4" fmla="*/ 1026941 h 1583223"/>
                <a:gd name="connsiteX0" fmla="*/ 0 w 12192000"/>
                <a:gd name="connsiteY0" fmla="*/ 34281 h 590563"/>
                <a:gd name="connsiteX1" fmla="*/ 12086619 w 12192000"/>
                <a:gd name="connsiteY1" fmla="*/ 0 h 590563"/>
                <a:gd name="connsiteX2" fmla="*/ 12192000 w 12192000"/>
                <a:gd name="connsiteY2" fmla="*/ 590563 h 590563"/>
                <a:gd name="connsiteX3" fmla="*/ 0 w 12192000"/>
                <a:gd name="connsiteY3" fmla="*/ 590563 h 590563"/>
                <a:gd name="connsiteX4" fmla="*/ 0 w 12192000"/>
                <a:gd name="connsiteY4" fmla="*/ 34281 h 590563"/>
                <a:gd name="connsiteX0" fmla="*/ 0 w 12193711"/>
                <a:gd name="connsiteY0" fmla="*/ 244346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0 w 12193711"/>
                <a:gd name="connsiteY4" fmla="*/ 244346 h 800628"/>
                <a:gd name="connsiteX0" fmla="*/ 98854 w 12193711"/>
                <a:gd name="connsiteY0" fmla="*/ 577978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98854 w 12193711"/>
                <a:gd name="connsiteY4" fmla="*/ 577978 h 800628"/>
                <a:gd name="connsiteX0" fmla="*/ 4119 w 12193711"/>
                <a:gd name="connsiteY0" fmla="*/ 606811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4119 w 12193711"/>
                <a:gd name="connsiteY4" fmla="*/ 606811 h 800628"/>
                <a:gd name="connsiteX0" fmla="*/ 135924 w 12193711"/>
                <a:gd name="connsiteY0" fmla="*/ 590335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135924 w 12193711"/>
                <a:gd name="connsiteY4" fmla="*/ 590335 h 800628"/>
                <a:gd name="connsiteX0" fmla="*/ 0 w 12197830"/>
                <a:gd name="connsiteY0" fmla="*/ 577978 h 800628"/>
                <a:gd name="connsiteX1" fmla="*/ 12197830 w 12197830"/>
                <a:gd name="connsiteY1" fmla="*/ 0 h 800628"/>
                <a:gd name="connsiteX2" fmla="*/ 12196119 w 12197830"/>
                <a:gd name="connsiteY2" fmla="*/ 800628 h 800628"/>
                <a:gd name="connsiteX3" fmla="*/ 4119 w 12197830"/>
                <a:gd name="connsiteY3" fmla="*/ 800628 h 800628"/>
                <a:gd name="connsiteX4" fmla="*/ 0 w 12197830"/>
                <a:gd name="connsiteY4" fmla="*/ 577978 h 800628"/>
                <a:gd name="connsiteX0" fmla="*/ 0 w 12196127"/>
                <a:gd name="connsiteY0" fmla="*/ 414454 h 637104"/>
                <a:gd name="connsiteX1" fmla="*/ 12167795 w 12196127"/>
                <a:gd name="connsiteY1" fmla="*/ 0 h 637104"/>
                <a:gd name="connsiteX2" fmla="*/ 12196119 w 12196127"/>
                <a:gd name="connsiteY2" fmla="*/ 637104 h 637104"/>
                <a:gd name="connsiteX3" fmla="*/ 4119 w 12196127"/>
                <a:gd name="connsiteY3" fmla="*/ 637104 h 637104"/>
                <a:gd name="connsiteX4" fmla="*/ 0 w 12196127"/>
                <a:gd name="connsiteY4" fmla="*/ 414454 h 637104"/>
                <a:gd name="connsiteX0" fmla="*/ 0 w 12196196"/>
                <a:gd name="connsiteY0" fmla="*/ 411116 h 633766"/>
                <a:gd name="connsiteX1" fmla="*/ 12194493 w 12196196"/>
                <a:gd name="connsiteY1" fmla="*/ 0 h 633766"/>
                <a:gd name="connsiteX2" fmla="*/ 12196119 w 12196196"/>
                <a:gd name="connsiteY2" fmla="*/ 633766 h 633766"/>
                <a:gd name="connsiteX3" fmla="*/ 4119 w 12196196"/>
                <a:gd name="connsiteY3" fmla="*/ 633766 h 633766"/>
                <a:gd name="connsiteX4" fmla="*/ 0 w 12196196"/>
                <a:gd name="connsiteY4" fmla="*/ 411116 h 633766"/>
                <a:gd name="connsiteX0" fmla="*/ 0 w 12196123"/>
                <a:gd name="connsiteY0" fmla="*/ 374407 h 597057"/>
                <a:gd name="connsiteX1" fmla="*/ 12147772 w 12196123"/>
                <a:gd name="connsiteY1" fmla="*/ 0 h 597057"/>
                <a:gd name="connsiteX2" fmla="*/ 12196119 w 12196123"/>
                <a:gd name="connsiteY2" fmla="*/ 597057 h 597057"/>
                <a:gd name="connsiteX3" fmla="*/ 4119 w 12196123"/>
                <a:gd name="connsiteY3" fmla="*/ 597057 h 597057"/>
                <a:gd name="connsiteX4" fmla="*/ 0 w 12196123"/>
                <a:gd name="connsiteY4" fmla="*/ 374407 h 597057"/>
                <a:gd name="connsiteX0" fmla="*/ 0 w 12196196"/>
                <a:gd name="connsiteY0" fmla="*/ 404442 h 627092"/>
                <a:gd name="connsiteX1" fmla="*/ 12194493 w 12196196"/>
                <a:gd name="connsiteY1" fmla="*/ 0 h 627092"/>
                <a:gd name="connsiteX2" fmla="*/ 12196119 w 12196196"/>
                <a:gd name="connsiteY2" fmla="*/ 627092 h 627092"/>
                <a:gd name="connsiteX3" fmla="*/ 4119 w 12196196"/>
                <a:gd name="connsiteY3" fmla="*/ 627092 h 627092"/>
                <a:gd name="connsiteX4" fmla="*/ 0 w 12196196"/>
                <a:gd name="connsiteY4" fmla="*/ 404442 h 627092"/>
                <a:gd name="connsiteX0" fmla="*/ 0 w 12196123"/>
                <a:gd name="connsiteY0" fmla="*/ 391093 h 613743"/>
                <a:gd name="connsiteX1" fmla="*/ 12141097 w 12196123"/>
                <a:gd name="connsiteY1" fmla="*/ 0 h 613743"/>
                <a:gd name="connsiteX2" fmla="*/ 12196119 w 12196123"/>
                <a:gd name="connsiteY2" fmla="*/ 613743 h 613743"/>
                <a:gd name="connsiteX3" fmla="*/ 4119 w 12196123"/>
                <a:gd name="connsiteY3" fmla="*/ 613743 h 613743"/>
                <a:gd name="connsiteX4" fmla="*/ 0 w 12196123"/>
                <a:gd name="connsiteY4" fmla="*/ 391093 h 613743"/>
                <a:gd name="connsiteX0" fmla="*/ 0 w 12197830"/>
                <a:gd name="connsiteY0" fmla="*/ 407779 h 630429"/>
                <a:gd name="connsiteX1" fmla="*/ 12197830 w 12197830"/>
                <a:gd name="connsiteY1" fmla="*/ 0 h 630429"/>
                <a:gd name="connsiteX2" fmla="*/ 12196119 w 12197830"/>
                <a:gd name="connsiteY2" fmla="*/ 630429 h 630429"/>
                <a:gd name="connsiteX3" fmla="*/ 4119 w 12197830"/>
                <a:gd name="connsiteY3" fmla="*/ 630429 h 630429"/>
                <a:gd name="connsiteX4" fmla="*/ 0 w 12197830"/>
                <a:gd name="connsiteY4" fmla="*/ 407779 h 630429"/>
                <a:gd name="connsiteX0" fmla="*/ 0 w 12197830"/>
                <a:gd name="connsiteY0" fmla="*/ 0 h 6877450"/>
                <a:gd name="connsiteX1" fmla="*/ 12197830 w 12197830"/>
                <a:gd name="connsiteY1" fmla="*/ 6247021 h 6877450"/>
                <a:gd name="connsiteX2" fmla="*/ 12196119 w 12197830"/>
                <a:gd name="connsiteY2" fmla="*/ 6877450 h 6877450"/>
                <a:gd name="connsiteX3" fmla="*/ 4119 w 12197830"/>
                <a:gd name="connsiteY3" fmla="*/ 6877450 h 6877450"/>
                <a:gd name="connsiteX4" fmla="*/ 0 w 12197830"/>
                <a:gd name="connsiteY4" fmla="*/ 0 h 6877450"/>
                <a:gd name="connsiteX0" fmla="*/ 0 w 12196119"/>
                <a:gd name="connsiteY0" fmla="*/ 1379 h 6878829"/>
                <a:gd name="connsiteX1" fmla="*/ 4996930 w 12196119"/>
                <a:gd name="connsiteY1" fmla="*/ 0 h 6878829"/>
                <a:gd name="connsiteX2" fmla="*/ 12196119 w 12196119"/>
                <a:gd name="connsiteY2" fmla="*/ 6878829 h 6878829"/>
                <a:gd name="connsiteX3" fmla="*/ 4119 w 12196119"/>
                <a:gd name="connsiteY3" fmla="*/ 6878829 h 6878829"/>
                <a:gd name="connsiteX4" fmla="*/ 0 w 12196119"/>
                <a:gd name="connsiteY4" fmla="*/ 1379 h 6878829"/>
                <a:gd name="connsiteX0" fmla="*/ 0 w 5350819"/>
                <a:gd name="connsiteY0" fmla="*/ 1379 h 6878829"/>
                <a:gd name="connsiteX1" fmla="*/ 49969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350819"/>
                <a:gd name="connsiteY0" fmla="*/ 1379 h 6878829"/>
                <a:gd name="connsiteX1" fmla="*/ 40444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046019"/>
                <a:gd name="connsiteY0" fmla="*/ 1379 h 6878829"/>
                <a:gd name="connsiteX1" fmla="*/ 4044430 w 5046019"/>
                <a:gd name="connsiteY1" fmla="*/ 0 h 6878829"/>
                <a:gd name="connsiteX2" fmla="*/ 5046019 w 5046019"/>
                <a:gd name="connsiteY2" fmla="*/ 6878829 h 6878829"/>
                <a:gd name="connsiteX3" fmla="*/ 4119 w 5046019"/>
                <a:gd name="connsiteY3" fmla="*/ 6878829 h 6878829"/>
                <a:gd name="connsiteX4" fmla="*/ 0 w 5046019"/>
                <a:gd name="connsiteY4" fmla="*/ 1379 h 6878829"/>
                <a:gd name="connsiteX0" fmla="*/ 0 w 5046019"/>
                <a:gd name="connsiteY0" fmla="*/ 0 h 6877450"/>
                <a:gd name="connsiteX1" fmla="*/ 4052693 w 5046019"/>
                <a:gd name="connsiteY1" fmla="*/ 72985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47185 w 5046019"/>
                <a:gd name="connsiteY1" fmla="*/ 9638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8202 w 5046019"/>
                <a:gd name="connsiteY1" fmla="*/ 64722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2694 w 5046019"/>
                <a:gd name="connsiteY1" fmla="*/ 6884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3265"/>
                <a:gd name="connsiteY0" fmla="*/ 31675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31675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83992 w 5043265"/>
                <a:gd name="connsiteY3" fmla="*/ 6843024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4120 w 5043265"/>
                <a:gd name="connsiteY3" fmla="*/ 6859550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6 w 5043265"/>
                <a:gd name="connsiteY3" fmla="*/ 6859550 h 6870566"/>
                <a:gd name="connsiteX4" fmla="*/ 0 w 5043265"/>
                <a:gd name="connsiteY4" fmla="*/ 1379 h 6870566"/>
                <a:gd name="connsiteX0" fmla="*/ 0 w 5037757"/>
                <a:gd name="connsiteY0" fmla="*/ 1379 h 6859550"/>
                <a:gd name="connsiteX1" fmla="*/ 4049940 w 5037757"/>
                <a:gd name="connsiteY1" fmla="*/ 0 h 6859550"/>
                <a:gd name="connsiteX2" fmla="*/ 5037757 w 5037757"/>
                <a:gd name="connsiteY2" fmla="*/ 6837515 h 6859550"/>
                <a:gd name="connsiteX3" fmla="*/ 1366 w 5037757"/>
                <a:gd name="connsiteY3" fmla="*/ 6859550 h 6859550"/>
                <a:gd name="connsiteX4" fmla="*/ 0 w 5037757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5002" h="6859550">
                  <a:moveTo>
                    <a:pt x="0" y="1379"/>
                  </a:moveTo>
                  <a:lnTo>
                    <a:pt x="4049940" y="0"/>
                  </a:lnTo>
                  <a:lnTo>
                    <a:pt x="5035002" y="6859549"/>
                  </a:lnTo>
                  <a:lnTo>
                    <a:pt x="1366" y="6859550"/>
                  </a:lnTo>
                  <a:cubicBezTo>
                    <a:pt x="-7" y="4573493"/>
                    <a:pt x="1373" y="2287436"/>
                    <a:pt x="0" y="1379"/>
                  </a:cubicBezTo>
                  <a:close/>
                </a:path>
              </a:pathLst>
            </a:custGeom>
            <a:gradFill>
              <a:gsLst>
                <a:gs pos="100000">
                  <a:schemeClr val="accent3">
                    <a:alpha val="95000"/>
                  </a:schemeClr>
                </a:gs>
                <a:gs pos="0">
                  <a:schemeClr val="accent1">
                    <a:alpha val="80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prstClr val="white"/>
                </a:solidFill>
              </a:endParaRPr>
            </a:p>
          </p:txBody>
        </p:sp>
        <p:sp>
          <p:nvSpPr>
            <p:cNvPr id="10" name="Freeform 19"/>
            <p:cNvSpPr>
              <a:spLocks/>
            </p:cNvSpPr>
            <p:nvPr userDrawn="1"/>
          </p:nvSpPr>
          <p:spPr bwMode="auto">
            <a:xfrm>
              <a:off x="1" y="-4114"/>
              <a:ext cx="5033636" cy="6862754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6">
                  <a:moveTo>
                    <a:pt x="8033" y="0"/>
                  </a:moveTo>
                  <a:lnTo>
                    <a:pt x="0" y="6"/>
                  </a:lnTo>
                  <a:lnTo>
                    <a:pt x="7892" y="10006"/>
                  </a:lnTo>
                  <a:lnTo>
                    <a:pt x="10000" y="10006"/>
                  </a:lnTo>
                  <a:lnTo>
                    <a:pt x="8033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4000"/>
                  </a:schemeClr>
                </a:gs>
                <a:gs pos="38000">
                  <a:schemeClr val="accent2">
                    <a:alpha val="25000"/>
                  </a:schemeClr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19"/>
            <p:cNvSpPr>
              <a:spLocks/>
            </p:cNvSpPr>
            <p:nvPr userDrawn="1"/>
          </p:nvSpPr>
          <p:spPr bwMode="auto">
            <a:xfrm flipV="1">
              <a:off x="199" y="-686"/>
              <a:ext cx="3432693" cy="6862406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4757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8033"/>
                <a:gd name="connsiteY0" fmla="*/ 0 h 10006"/>
                <a:gd name="connsiteX1" fmla="*/ 0 w 8033"/>
                <a:gd name="connsiteY1" fmla="*/ 6 h 10006"/>
                <a:gd name="connsiteX2" fmla="*/ 4757 w 8033"/>
                <a:gd name="connsiteY2" fmla="*/ 10006 h 10006"/>
                <a:gd name="connsiteX3" fmla="*/ 7415 w 8033"/>
                <a:gd name="connsiteY3" fmla="*/ 10006 h 10006"/>
                <a:gd name="connsiteX4" fmla="*/ 8033 w 8033"/>
                <a:gd name="connsiteY4" fmla="*/ 0 h 10006"/>
                <a:gd name="connsiteX0" fmla="*/ 5710 w 9231"/>
                <a:gd name="connsiteY0" fmla="*/ 12 h 9994"/>
                <a:gd name="connsiteX1" fmla="*/ 0 w 9231"/>
                <a:gd name="connsiteY1" fmla="*/ 0 h 9994"/>
                <a:gd name="connsiteX2" fmla="*/ 5922 w 9231"/>
                <a:gd name="connsiteY2" fmla="*/ 9994 h 9994"/>
                <a:gd name="connsiteX3" fmla="*/ 9231 w 9231"/>
                <a:gd name="connsiteY3" fmla="*/ 9994 h 9994"/>
                <a:gd name="connsiteX4" fmla="*/ 5710 w 9231"/>
                <a:gd name="connsiteY4" fmla="*/ 12 h 9994"/>
                <a:gd name="connsiteX0" fmla="*/ 6186 w 10000"/>
                <a:gd name="connsiteY0" fmla="*/ 12 h 10000"/>
                <a:gd name="connsiteX1" fmla="*/ 0 w 10000"/>
                <a:gd name="connsiteY1" fmla="*/ 0 h 10000"/>
                <a:gd name="connsiteX2" fmla="*/ 4575 w 10000"/>
                <a:gd name="connsiteY2" fmla="*/ 10000 h 10000"/>
                <a:gd name="connsiteX3" fmla="*/ 10000 w 10000"/>
                <a:gd name="connsiteY3" fmla="*/ 10000 h 10000"/>
                <a:gd name="connsiteX4" fmla="*/ 6186 w 10000"/>
                <a:gd name="connsiteY4" fmla="*/ 12 h 10000"/>
                <a:gd name="connsiteX0" fmla="*/ 6186 w 7838"/>
                <a:gd name="connsiteY0" fmla="*/ 12 h 10000"/>
                <a:gd name="connsiteX1" fmla="*/ 0 w 7838"/>
                <a:gd name="connsiteY1" fmla="*/ 0 h 10000"/>
                <a:gd name="connsiteX2" fmla="*/ 4575 w 7838"/>
                <a:gd name="connsiteY2" fmla="*/ 10000 h 10000"/>
                <a:gd name="connsiteX3" fmla="*/ 7838 w 7838"/>
                <a:gd name="connsiteY3" fmla="*/ 10000 h 10000"/>
                <a:gd name="connsiteX4" fmla="*/ 6186 w 7838"/>
                <a:gd name="connsiteY4" fmla="*/ 12 h 10000"/>
                <a:gd name="connsiteX0" fmla="*/ 9745 w 10000"/>
                <a:gd name="connsiteY0" fmla="*/ 0 h 10023"/>
                <a:gd name="connsiteX1" fmla="*/ 0 w 10000"/>
                <a:gd name="connsiteY1" fmla="*/ 23 h 10023"/>
                <a:gd name="connsiteX2" fmla="*/ 5837 w 10000"/>
                <a:gd name="connsiteY2" fmla="*/ 10023 h 10023"/>
                <a:gd name="connsiteX3" fmla="*/ 10000 w 10000"/>
                <a:gd name="connsiteY3" fmla="*/ 10023 h 10023"/>
                <a:gd name="connsiteX4" fmla="*/ 9745 w 10000"/>
                <a:gd name="connsiteY4" fmla="*/ 0 h 10023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5837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6990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75"/>
                <a:gd name="connsiteY0" fmla="*/ 0 h 10023"/>
                <a:gd name="connsiteX1" fmla="*/ 0 w 11675"/>
                <a:gd name="connsiteY1" fmla="*/ 23 h 10023"/>
                <a:gd name="connsiteX2" fmla="*/ 6990 w 11675"/>
                <a:gd name="connsiteY2" fmla="*/ 10023 h 10023"/>
                <a:gd name="connsiteX3" fmla="*/ 11675 w 11675"/>
                <a:gd name="connsiteY3" fmla="*/ 9950 h 10023"/>
                <a:gd name="connsiteX4" fmla="*/ 9745 w 11675"/>
                <a:gd name="connsiteY4" fmla="*/ 0 h 10023"/>
                <a:gd name="connsiteX0" fmla="*/ 9745 w 11702"/>
                <a:gd name="connsiteY0" fmla="*/ 0 h 10024"/>
                <a:gd name="connsiteX1" fmla="*/ 0 w 11702"/>
                <a:gd name="connsiteY1" fmla="*/ 23 h 10024"/>
                <a:gd name="connsiteX2" fmla="*/ 6990 w 11702"/>
                <a:gd name="connsiteY2" fmla="*/ 10023 h 10024"/>
                <a:gd name="connsiteX3" fmla="*/ 11702 w 11702"/>
                <a:gd name="connsiteY3" fmla="*/ 10024 h 10024"/>
                <a:gd name="connsiteX4" fmla="*/ 9745 w 11702"/>
                <a:gd name="connsiteY4" fmla="*/ 0 h 10024"/>
                <a:gd name="connsiteX0" fmla="*/ 9558 w 11515"/>
                <a:gd name="connsiteY0" fmla="*/ 0 h 10024"/>
                <a:gd name="connsiteX1" fmla="*/ 0 w 11515"/>
                <a:gd name="connsiteY1" fmla="*/ 303 h 10024"/>
                <a:gd name="connsiteX2" fmla="*/ 6803 w 11515"/>
                <a:gd name="connsiteY2" fmla="*/ 10023 h 10024"/>
                <a:gd name="connsiteX3" fmla="*/ 11515 w 11515"/>
                <a:gd name="connsiteY3" fmla="*/ 10024 h 10024"/>
                <a:gd name="connsiteX4" fmla="*/ 9558 w 11515"/>
                <a:gd name="connsiteY4" fmla="*/ 0 h 10024"/>
                <a:gd name="connsiteX0" fmla="*/ 9772 w 11729"/>
                <a:gd name="connsiteY0" fmla="*/ 0 h 10024"/>
                <a:gd name="connsiteX1" fmla="*/ 0 w 11729"/>
                <a:gd name="connsiteY1" fmla="*/ 6 h 10024"/>
                <a:gd name="connsiteX2" fmla="*/ 7017 w 11729"/>
                <a:gd name="connsiteY2" fmla="*/ 10023 h 10024"/>
                <a:gd name="connsiteX3" fmla="*/ 11729 w 11729"/>
                <a:gd name="connsiteY3" fmla="*/ 10024 h 10024"/>
                <a:gd name="connsiteX4" fmla="*/ 9772 w 11729"/>
                <a:gd name="connsiteY4" fmla="*/ 0 h 10024"/>
                <a:gd name="connsiteX0" fmla="*/ 9785 w 11729"/>
                <a:gd name="connsiteY0" fmla="*/ 62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85 w 11729"/>
                <a:gd name="connsiteY4" fmla="*/ 62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72 w 11729"/>
                <a:gd name="connsiteY4" fmla="*/ 5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1064 w 11729"/>
                <a:gd name="connsiteY2" fmla="*/ 1494 h 10018"/>
                <a:gd name="connsiteX3" fmla="*/ 7017 w 11729"/>
                <a:gd name="connsiteY3" fmla="*/ 10017 h 10018"/>
                <a:gd name="connsiteX4" fmla="*/ 11729 w 11729"/>
                <a:gd name="connsiteY4" fmla="*/ 10018 h 10018"/>
                <a:gd name="connsiteX5" fmla="*/ 9772 w 11729"/>
                <a:gd name="connsiteY5" fmla="*/ 5 h 10018"/>
                <a:gd name="connsiteX0" fmla="*/ 9791 w 11748"/>
                <a:gd name="connsiteY0" fmla="*/ 5 h 10018"/>
                <a:gd name="connsiteX1" fmla="*/ 19 w 11748"/>
                <a:gd name="connsiteY1" fmla="*/ 0 h 10018"/>
                <a:gd name="connsiteX2" fmla="*/ 0 w 11748"/>
                <a:gd name="connsiteY2" fmla="*/ 2481 h 10018"/>
                <a:gd name="connsiteX3" fmla="*/ 7036 w 11748"/>
                <a:gd name="connsiteY3" fmla="*/ 10017 h 10018"/>
                <a:gd name="connsiteX4" fmla="*/ 11748 w 11748"/>
                <a:gd name="connsiteY4" fmla="*/ 10018 h 10018"/>
                <a:gd name="connsiteX5" fmla="*/ 9791 w 11748"/>
                <a:gd name="connsiteY5" fmla="*/ 5 h 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8" h="10018">
                  <a:moveTo>
                    <a:pt x="9791" y="5"/>
                  </a:moveTo>
                  <a:lnTo>
                    <a:pt x="19" y="0"/>
                  </a:lnTo>
                  <a:cubicBezTo>
                    <a:pt x="13" y="827"/>
                    <a:pt x="6" y="1654"/>
                    <a:pt x="0" y="2481"/>
                  </a:cubicBezTo>
                  <a:lnTo>
                    <a:pt x="7036" y="10017"/>
                  </a:lnTo>
                  <a:lnTo>
                    <a:pt x="11748" y="10018"/>
                  </a:lnTo>
                  <a:lnTo>
                    <a:pt x="9791" y="5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17000"/>
                  </a:schemeClr>
                </a:gs>
                <a:gs pos="38000">
                  <a:schemeClr val="accent2">
                    <a:alpha val="18000"/>
                  </a:schemeClr>
                </a:gs>
              </a:gsLst>
              <a:lin ang="1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57200"/>
            <a:ext cx="3483864" cy="16002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57133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2514184"/>
            <a:ext cx="3703320" cy="3658016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4/19/2015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ECBBC-B5FD-4F11-9AC2-5AED2BF7CA3D}" type="slidenum">
              <a:rPr lang="en-US" smtClean="0">
                <a:solidFill>
                  <a:srgbClr val="1CADE4"/>
                </a:solidFill>
              </a:rPr>
              <a:pPr/>
              <a:t>‹#›</a:t>
            </a:fld>
            <a:endParaRPr lang="en-US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73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gradFill>
          <a:gsLst>
            <a:gs pos="100000">
              <a:schemeClr val="accent3"/>
            </a:gs>
            <a:gs pos="0">
              <a:schemeClr val="accent1"/>
            </a:gs>
          </a:gsLst>
          <a:lin ang="14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-1" y="0"/>
            <a:ext cx="12192001" cy="6858639"/>
            <a:chOff x="-1" y="-1"/>
            <a:chExt cx="12192001" cy="6858639"/>
          </a:xfrm>
        </p:grpSpPr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Group 28" descr="abstract background design"/>
          <p:cNvGrpSpPr/>
          <p:nvPr userDrawn="1"/>
        </p:nvGrpSpPr>
        <p:grpSpPr>
          <a:xfrm>
            <a:off x="4762" y="0"/>
            <a:ext cx="12201526" cy="6858638"/>
            <a:chOff x="0" y="618575"/>
            <a:chExt cx="12201526" cy="6858638"/>
          </a:xfrm>
        </p:grpSpPr>
        <p:sp>
          <p:nvSpPr>
            <p:cNvPr id="27" name="Rectangle 26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pPr/>
              <a:t>4/19/2015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DFE3E5"/>
              </a:solidFill>
            </a:endParaRPr>
          </a:p>
        </p:txBody>
      </p:sp>
      <p:sp>
        <p:nvSpPr>
          <p:cNvPr id="15" name="Freeform 10"/>
          <p:cNvSpPr>
            <a:spLocks/>
          </p:cNvSpPr>
          <p:nvPr userDrawn="1"/>
        </p:nvSpPr>
        <p:spPr bwMode="auto">
          <a:xfrm>
            <a:off x="-1109663" y="28575"/>
            <a:ext cx="14411326" cy="6800850"/>
          </a:xfrm>
          <a:custGeom>
            <a:avLst/>
            <a:gdLst>
              <a:gd name="T0" fmla="*/ 0 w 9078"/>
              <a:gd name="T1" fmla="*/ 0 h 4284"/>
              <a:gd name="T2" fmla="*/ 0 w 9078"/>
              <a:gd name="T3" fmla="*/ 3607 h 4284"/>
              <a:gd name="T4" fmla="*/ 9078 w 9078"/>
              <a:gd name="T5" fmla="*/ 4284 h 4284"/>
              <a:gd name="T6" fmla="*/ 9078 w 9078"/>
              <a:gd name="T7" fmla="*/ 2703 h 4284"/>
              <a:gd name="T8" fmla="*/ 0 w 9078"/>
              <a:gd name="T9" fmla="*/ 0 h 4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78" h="4284">
                <a:moveTo>
                  <a:pt x="0" y="0"/>
                </a:moveTo>
                <a:lnTo>
                  <a:pt x="0" y="3607"/>
                </a:lnTo>
                <a:lnTo>
                  <a:pt x="9078" y="4284"/>
                </a:lnTo>
                <a:lnTo>
                  <a:pt x="9078" y="270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Freeform 15"/>
          <p:cNvSpPr>
            <a:spLocks/>
          </p:cNvSpPr>
          <p:nvPr userDrawn="1"/>
        </p:nvSpPr>
        <p:spPr bwMode="auto">
          <a:xfrm>
            <a:off x="-3175" y="-627063"/>
            <a:ext cx="12204700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 descr="photo of man sitting on an outdoor bench, using a table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28"/>
            <a:ext cx="8876190" cy="6857143"/>
          </a:xfrm>
          <a:prstGeom prst="rect">
            <a:avLst/>
          </a:prstGeom>
        </p:spPr>
      </p:pic>
      <p:sp>
        <p:nvSpPr>
          <p:cNvPr id="23" name="Freeform 5" descr="Callout shape"/>
          <p:cNvSpPr>
            <a:spLocks/>
          </p:cNvSpPr>
          <p:nvPr userDrawn="1"/>
        </p:nvSpPr>
        <p:spPr bwMode="auto">
          <a:xfrm>
            <a:off x="6778677" y="356679"/>
            <a:ext cx="4956048" cy="3008376"/>
          </a:xfrm>
          <a:custGeom>
            <a:avLst/>
            <a:gdLst>
              <a:gd name="T0" fmla="*/ 0 w 4338"/>
              <a:gd name="T1" fmla="*/ 0 h 2582"/>
              <a:gd name="T2" fmla="*/ 0 w 4338"/>
              <a:gd name="T3" fmla="*/ 2353 h 2582"/>
              <a:gd name="T4" fmla="*/ 921 w 4338"/>
              <a:gd name="T5" fmla="*/ 2353 h 2582"/>
              <a:gd name="T6" fmla="*/ 1101 w 4338"/>
              <a:gd name="T7" fmla="*/ 2582 h 2582"/>
              <a:gd name="T8" fmla="*/ 1278 w 4338"/>
              <a:gd name="T9" fmla="*/ 2353 h 2582"/>
              <a:gd name="T10" fmla="*/ 4338 w 4338"/>
              <a:gd name="T11" fmla="*/ 2353 h 2582"/>
              <a:gd name="T12" fmla="*/ 4338 w 4338"/>
              <a:gd name="T13" fmla="*/ 0 h 2582"/>
              <a:gd name="T14" fmla="*/ 0 w 4338"/>
              <a:gd name="T15" fmla="*/ 0 h 2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38" h="2582">
                <a:moveTo>
                  <a:pt x="0" y="0"/>
                </a:moveTo>
                <a:lnTo>
                  <a:pt x="0" y="2353"/>
                </a:lnTo>
                <a:lnTo>
                  <a:pt x="921" y="2353"/>
                </a:lnTo>
                <a:lnTo>
                  <a:pt x="1101" y="2582"/>
                </a:lnTo>
                <a:lnTo>
                  <a:pt x="1278" y="2353"/>
                </a:lnTo>
                <a:lnTo>
                  <a:pt x="4338" y="2353"/>
                </a:lnTo>
                <a:lnTo>
                  <a:pt x="4338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5060" y="1382350"/>
            <a:ext cx="4279434" cy="683787"/>
          </a:xfr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7781982" y="2067295"/>
            <a:ext cx="3549389" cy="95566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51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en-US" sz="6800" smtClean="0">
                <a:solidFill>
                  <a:schemeClr val="accent1"/>
                </a:solidFill>
                <a:cs typeface="+mn-cs"/>
              </a:defRPr>
            </a:lvl2pPr>
            <a:lvl3pPr>
              <a:defRPr lang="en-US" sz="6800" smtClean="0">
                <a:solidFill>
                  <a:schemeClr val="accent1"/>
                </a:solidFill>
                <a:cs typeface="+mn-cs"/>
              </a:defRPr>
            </a:lvl3pPr>
            <a:lvl4pPr>
              <a:defRPr lang="en-US" sz="6800" smtClean="0">
                <a:solidFill>
                  <a:schemeClr val="accent1"/>
                </a:solidFill>
                <a:cs typeface="+mn-cs"/>
              </a:defRPr>
            </a:lvl4pPr>
            <a:lvl5pPr>
              <a:defRPr lang="en-US" sz="6800">
                <a:solidFill>
                  <a:schemeClr val="accent1"/>
                </a:solidFill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4228" y="6209375"/>
            <a:ext cx="4994007" cy="336626"/>
          </a:xfrm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800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4/19/2015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>
                <a:solidFill>
                  <a:srgbClr val="DFE3E5"/>
                </a:solidFill>
              </a:rPr>
              <a:pPr/>
              <a:t>‹#›</a:t>
            </a:fld>
            <a:endParaRPr lang="en-US" dirty="0">
              <a:solidFill>
                <a:srgbClr val="DFE3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529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4/19/2015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>
                <a:solidFill>
                  <a:srgbClr val="DFE3E5"/>
                </a:solidFill>
              </a:rPr>
              <a:pPr/>
              <a:t>‹#›</a:t>
            </a:fld>
            <a:endParaRPr lang="en-US" dirty="0">
              <a:solidFill>
                <a:srgbClr val="DFE3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745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0">
              <a:schemeClr val="accent3"/>
            </a:gs>
            <a:gs pos="0">
              <a:schemeClr val="accent1"/>
            </a:gs>
          </a:gsLst>
          <a:lin ang="14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-1" y="0"/>
            <a:ext cx="12192001" cy="6858639"/>
            <a:chOff x="-1" y="-1"/>
            <a:chExt cx="12192001" cy="6858639"/>
          </a:xfrm>
        </p:grpSpPr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Group 28" descr="abstract background design"/>
          <p:cNvGrpSpPr/>
          <p:nvPr userDrawn="1"/>
        </p:nvGrpSpPr>
        <p:grpSpPr>
          <a:xfrm>
            <a:off x="0" y="-638"/>
            <a:ext cx="12201526" cy="6858638"/>
            <a:chOff x="0" y="618575"/>
            <a:chExt cx="12201526" cy="6858638"/>
          </a:xfrm>
        </p:grpSpPr>
        <p:sp>
          <p:nvSpPr>
            <p:cNvPr id="27" name="Rectangle 26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2386584"/>
            <a:ext cx="9175668" cy="2852928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5296060"/>
            <a:ext cx="9175668" cy="1561622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pPr/>
              <a:t>4/19/2015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DFE3E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BECBBC-B5FD-4F11-9AC2-5AED2BF7CA3D}" type="slidenum">
              <a:rPr lang="en-US" smtClean="0">
                <a:solidFill>
                  <a:srgbClr val="DFE3E5"/>
                </a:solidFill>
              </a:rPr>
              <a:pPr/>
              <a:t>‹#›</a:t>
            </a:fld>
            <a:endParaRPr lang="en-US" dirty="0">
              <a:solidFill>
                <a:srgbClr val="DFE3E5"/>
              </a:solidFill>
            </a:endParaRPr>
          </a:p>
        </p:txBody>
      </p:sp>
      <p:sp>
        <p:nvSpPr>
          <p:cNvPr id="15" name="Freeform 10"/>
          <p:cNvSpPr>
            <a:spLocks/>
          </p:cNvSpPr>
          <p:nvPr userDrawn="1"/>
        </p:nvSpPr>
        <p:spPr bwMode="auto">
          <a:xfrm>
            <a:off x="-1109663" y="28575"/>
            <a:ext cx="14411326" cy="6800850"/>
          </a:xfrm>
          <a:custGeom>
            <a:avLst/>
            <a:gdLst>
              <a:gd name="T0" fmla="*/ 0 w 9078"/>
              <a:gd name="T1" fmla="*/ 0 h 4284"/>
              <a:gd name="T2" fmla="*/ 0 w 9078"/>
              <a:gd name="T3" fmla="*/ 3607 h 4284"/>
              <a:gd name="T4" fmla="*/ 9078 w 9078"/>
              <a:gd name="T5" fmla="*/ 4284 h 4284"/>
              <a:gd name="T6" fmla="*/ 9078 w 9078"/>
              <a:gd name="T7" fmla="*/ 2703 h 4284"/>
              <a:gd name="T8" fmla="*/ 0 w 9078"/>
              <a:gd name="T9" fmla="*/ 0 h 4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78" h="4284">
                <a:moveTo>
                  <a:pt x="0" y="0"/>
                </a:moveTo>
                <a:lnTo>
                  <a:pt x="0" y="3607"/>
                </a:lnTo>
                <a:lnTo>
                  <a:pt x="9078" y="4284"/>
                </a:lnTo>
                <a:lnTo>
                  <a:pt x="9078" y="270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Freeform 15"/>
          <p:cNvSpPr>
            <a:spLocks/>
          </p:cNvSpPr>
          <p:nvPr userDrawn="1"/>
        </p:nvSpPr>
        <p:spPr bwMode="auto">
          <a:xfrm>
            <a:off x="-3175" y="-627063"/>
            <a:ext cx="12204700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6" descr="Office Mix Logo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7"/>
          <a:stretch/>
        </p:blipFill>
        <p:spPr>
          <a:xfrm>
            <a:off x="868514" y="4100388"/>
            <a:ext cx="1240638" cy="14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27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4/19/2015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>
                <a:solidFill>
                  <a:srgbClr val="DFE3E5"/>
                </a:solidFill>
              </a:rPr>
              <a:pPr/>
              <a:t>‹#›</a:t>
            </a:fld>
            <a:endParaRPr lang="en-US" dirty="0">
              <a:solidFill>
                <a:srgbClr val="DFE3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629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4/19/2015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>
                <a:solidFill>
                  <a:srgbClr val="DFE3E5"/>
                </a:solidFill>
              </a:rPr>
              <a:pPr/>
              <a:t>‹#›</a:t>
            </a:fld>
            <a:endParaRPr lang="en-US" dirty="0">
              <a:solidFill>
                <a:srgbClr val="DFE3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824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0">
              <a:schemeClr val="accent1"/>
            </a:gs>
            <a:gs pos="0">
              <a:schemeClr val="accent3"/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 flipH="1">
            <a:off x="-1" y="0"/>
            <a:ext cx="12192001" cy="6858639"/>
            <a:chOff x="-1" y="-1"/>
            <a:chExt cx="12192001" cy="6858639"/>
          </a:xfrm>
        </p:grpSpPr>
        <p:sp>
          <p:nvSpPr>
            <p:cNvPr id="15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Group 18" descr="abstract background design"/>
          <p:cNvGrpSpPr/>
          <p:nvPr userDrawn="1"/>
        </p:nvGrpSpPr>
        <p:grpSpPr>
          <a:xfrm flipH="1">
            <a:off x="0" y="-638"/>
            <a:ext cx="12201526" cy="6858638"/>
            <a:chOff x="0" y="618575"/>
            <a:chExt cx="12201526" cy="685863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2" name="Freeform 15"/>
          <p:cNvSpPr>
            <a:spLocks/>
          </p:cNvSpPr>
          <p:nvPr userDrawn="1"/>
        </p:nvSpPr>
        <p:spPr bwMode="auto">
          <a:xfrm flipH="1">
            <a:off x="-3175" y="-627063"/>
            <a:ext cx="12204700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384364"/>
            <a:ext cx="9175668" cy="2852737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-3175" y="5486400"/>
            <a:ext cx="12204700" cy="1371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1700" y="5620215"/>
            <a:ext cx="9175668" cy="1237467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FFEE5F-65BB-4268-AC17-D19CED90FB82}" type="datetimeFigureOut">
              <a:rPr lang="en-US" smtClean="0">
                <a:solidFill>
                  <a:srgbClr val="DFE3E5"/>
                </a:solidFill>
              </a:rPr>
              <a:pPr/>
              <a:t>4/19/2015</a:t>
            </a:fld>
            <a:endParaRPr lang="en-US" dirty="0">
              <a:solidFill>
                <a:srgbClr val="DFE3E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10208348" y="3345599"/>
            <a:ext cx="3417882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DFE3E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ECBBC-B5FD-4F11-9AC2-5AED2BF7CA3D}" type="slidenum">
              <a:rPr lang="en-US" smtClean="0">
                <a:solidFill>
                  <a:srgbClr val="1CADE4"/>
                </a:solidFill>
              </a:rPr>
              <a:pPr/>
              <a:t>‹#›</a:t>
            </a:fld>
            <a:endParaRPr lang="en-US" dirty="0">
              <a:solidFill>
                <a:srgbClr val="1CADE4"/>
              </a:solidFill>
            </a:endParaRPr>
          </a:p>
        </p:txBody>
      </p:sp>
      <p:pic>
        <p:nvPicPr>
          <p:cNvPr id="25" name="Picture 24" descr="Office Mix Logo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7"/>
          <a:stretch/>
        </p:blipFill>
        <p:spPr>
          <a:xfrm>
            <a:off x="868514" y="4100388"/>
            <a:ext cx="1240638" cy="14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47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369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4/19/2015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>
                <a:solidFill>
                  <a:srgbClr val="DFE3E5"/>
                </a:solidFill>
              </a:rPr>
              <a:pPr/>
              <a:t>‹#›</a:t>
            </a:fld>
            <a:endParaRPr lang="en-US" dirty="0">
              <a:solidFill>
                <a:srgbClr val="DFE3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565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i-L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C744-C016-4B1A-AEAD-DB77E5A7B45B}" type="datetimeFigureOut">
              <a:rPr lang="si-LK" smtClean="0"/>
              <a:t>2015-04-19</a:t>
            </a:fld>
            <a:endParaRPr lang="si-L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i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F517-75ED-4818-A8C1-C2D6A1B94314}" type="slidenum">
              <a:rPr lang="si-LK" smtClean="0"/>
              <a:t>‹#›</a:t>
            </a:fld>
            <a:endParaRPr lang="si-LK"/>
          </a:p>
        </p:txBody>
      </p:sp>
    </p:spTree>
    <p:extLst>
      <p:ext uri="{BB962C8B-B14F-4D97-AF65-F5344CB8AC3E}">
        <p14:creationId xmlns:p14="http://schemas.microsoft.com/office/powerpoint/2010/main" val="2683544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90687"/>
            <a:ext cx="5157787" cy="814387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183188" cy="814387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4/19/2015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>
                <a:solidFill>
                  <a:srgbClr val="DFE3E5"/>
                </a:solidFill>
              </a:rPr>
              <a:pPr/>
              <a:t>‹#›</a:t>
            </a:fld>
            <a:endParaRPr lang="en-US" dirty="0">
              <a:solidFill>
                <a:srgbClr val="DFE3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56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4/19/2015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>
                <a:solidFill>
                  <a:srgbClr val="DFE3E5"/>
                </a:solidFill>
              </a:rPr>
              <a:pPr/>
              <a:t>‹#›</a:t>
            </a:fld>
            <a:endParaRPr lang="en-US" dirty="0">
              <a:solidFill>
                <a:srgbClr val="DFE3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30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4/19/2015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>
                <a:solidFill>
                  <a:srgbClr val="DFE3E5"/>
                </a:solidFill>
              </a:rPr>
              <a:pPr/>
              <a:t>‹#›</a:t>
            </a:fld>
            <a:endParaRPr lang="en-US" dirty="0">
              <a:solidFill>
                <a:srgbClr val="DFE3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412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9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0" y="416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19" descr="abstract background design"/>
          <p:cNvGrpSpPr/>
          <p:nvPr userDrawn="1"/>
        </p:nvGrpSpPr>
        <p:grpSpPr>
          <a:xfrm>
            <a:off x="-1366" y="-4114"/>
            <a:ext cx="5035003" cy="6865834"/>
            <a:chOff x="-1366" y="-4114"/>
            <a:chExt cx="5035003" cy="6865834"/>
          </a:xfrm>
        </p:grpSpPr>
        <p:sp>
          <p:nvSpPr>
            <p:cNvPr id="16" name="Rectangle 1040"/>
            <p:cNvSpPr/>
            <p:nvPr userDrawn="1"/>
          </p:nvSpPr>
          <p:spPr>
            <a:xfrm>
              <a:off x="-1366" y="-2385"/>
              <a:ext cx="5035002" cy="6859550"/>
            </a:xfrm>
            <a:custGeom>
              <a:avLst/>
              <a:gdLst>
                <a:gd name="connsiteX0" fmla="*/ 0 w 12192000"/>
                <a:gd name="connsiteY0" fmla="*/ 0 h 556282"/>
                <a:gd name="connsiteX1" fmla="*/ 12192000 w 12192000"/>
                <a:gd name="connsiteY1" fmla="*/ 0 h 556282"/>
                <a:gd name="connsiteX2" fmla="*/ 12192000 w 12192000"/>
                <a:gd name="connsiteY2" fmla="*/ 556282 h 556282"/>
                <a:gd name="connsiteX3" fmla="*/ 0 w 12192000"/>
                <a:gd name="connsiteY3" fmla="*/ 556282 h 556282"/>
                <a:gd name="connsiteX4" fmla="*/ 0 w 12192000"/>
                <a:gd name="connsiteY4" fmla="*/ 0 h 556282"/>
                <a:gd name="connsiteX0" fmla="*/ 0 w 12206068"/>
                <a:gd name="connsiteY0" fmla="*/ 1026941 h 1583223"/>
                <a:gd name="connsiteX1" fmla="*/ 12206068 w 12206068"/>
                <a:gd name="connsiteY1" fmla="*/ 0 h 1583223"/>
                <a:gd name="connsiteX2" fmla="*/ 12192000 w 12206068"/>
                <a:gd name="connsiteY2" fmla="*/ 1583223 h 1583223"/>
                <a:gd name="connsiteX3" fmla="*/ 0 w 12206068"/>
                <a:gd name="connsiteY3" fmla="*/ 1583223 h 1583223"/>
                <a:gd name="connsiteX4" fmla="*/ 0 w 12206068"/>
                <a:gd name="connsiteY4" fmla="*/ 1026941 h 1583223"/>
                <a:gd name="connsiteX0" fmla="*/ 0 w 12192000"/>
                <a:gd name="connsiteY0" fmla="*/ 34281 h 590563"/>
                <a:gd name="connsiteX1" fmla="*/ 12086619 w 12192000"/>
                <a:gd name="connsiteY1" fmla="*/ 0 h 590563"/>
                <a:gd name="connsiteX2" fmla="*/ 12192000 w 12192000"/>
                <a:gd name="connsiteY2" fmla="*/ 590563 h 590563"/>
                <a:gd name="connsiteX3" fmla="*/ 0 w 12192000"/>
                <a:gd name="connsiteY3" fmla="*/ 590563 h 590563"/>
                <a:gd name="connsiteX4" fmla="*/ 0 w 12192000"/>
                <a:gd name="connsiteY4" fmla="*/ 34281 h 590563"/>
                <a:gd name="connsiteX0" fmla="*/ 0 w 12193711"/>
                <a:gd name="connsiteY0" fmla="*/ 244346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0 w 12193711"/>
                <a:gd name="connsiteY4" fmla="*/ 244346 h 800628"/>
                <a:gd name="connsiteX0" fmla="*/ 98854 w 12193711"/>
                <a:gd name="connsiteY0" fmla="*/ 577978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98854 w 12193711"/>
                <a:gd name="connsiteY4" fmla="*/ 577978 h 800628"/>
                <a:gd name="connsiteX0" fmla="*/ 4119 w 12193711"/>
                <a:gd name="connsiteY0" fmla="*/ 606811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4119 w 12193711"/>
                <a:gd name="connsiteY4" fmla="*/ 606811 h 800628"/>
                <a:gd name="connsiteX0" fmla="*/ 135924 w 12193711"/>
                <a:gd name="connsiteY0" fmla="*/ 590335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135924 w 12193711"/>
                <a:gd name="connsiteY4" fmla="*/ 590335 h 800628"/>
                <a:gd name="connsiteX0" fmla="*/ 0 w 12197830"/>
                <a:gd name="connsiteY0" fmla="*/ 577978 h 800628"/>
                <a:gd name="connsiteX1" fmla="*/ 12197830 w 12197830"/>
                <a:gd name="connsiteY1" fmla="*/ 0 h 800628"/>
                <a:gd name="connsiteX2" fmla="*/ 12196119 w 12197830"/>
                <a:gd name="connsiteY2" fmla="*/ 800628 h 800628"/>
                <a:gd name="connsiteX3" fmla="*/ 4119 w 12197830"/>
                <a:gd name="connsiteY3" fmla="*/ 800628 h 800628"/>
                <a:gd name="connsiteX4" fmla="*/ 0 w 12197830"/>
                <a:gd name="connsiteY4" fmla="*/ 577978 h 800628"/>
                <a:gd name="connsiteX0" fmla="*/ 0 w 12196127"/>
                <a:gd name="connsiteY0" fmla="*/ 414454 h 637104"/>
                <a:gd name="connsiteX1" fmla="*/ 12167795 w 12196127"/>
                <a:gd name="connsiteY1" fmla="*/ 0 h 637104"/>
                <a:gd name="connsiteX2" fmla="*/ 12196119 w 12196127"/>
                <a:gd name="connsiteY2" fmla="*/ 637104 h 637104"/>
                <a:gd name="connsiteX3" fmla="*/ 4119 w 12196127"/>
                <a:gd name="connsiteY3" fmla="*/ 637104 h 637104"/>
                <a:gd name="connsiteX4" fmla="*/ 0 w 12196127"/>
                <a:gd name="connsiteY4" fmla="*/ 414454 h 637104"/>
                <a:gd name="connsiteX0" fmla="*/ 0 w 12196196"/>
                <a:gd name="connsiteY0" fmla="*/ 411116 h 633766"/>
                <a:gd name="connsiteX1" fmla="*/ 12194493 w 12196196"/>
                <a:gd name="connsiteY1" fmla="*/ 0 h 633766"/>
                <a:gd name="connsiteX2" fmla="*/ 12196119 w 12196196"/>
                <a:gd name="connsiteY2" fmla="*/ 633766 h 633766"/>
                <a:gd name="connsiteX3" fmla="*/ 4119 w 12196196"/>
                <a:gd name="connsiteY3" fmla="*/ 633766 h 633766"/>
                <a:gd name="connsiteX4" fmla="*/ 0 w 12196196"/>
                <a:gd name="connsiteY4" fmla="*/ 411116 h 633766"/>
                <a:gd name="connsiteX0" fmla="*/ 0 w 12196123"/>
                <a:gd name="connsiteY0" fmla="*/ 374407 h 597057"/>
                <a:gd name="connsiteX1" fmla="*/ 12147772 w 12196123"/>
                <a:gd name="connsiteY1" fmla="*/ 0 h 597057"/>
                <a:gd name="connsiteX2" fmla="*/ 12196119 w 12196123"/>
                <a:gd name="connsiteY2" fmla="*/ 597057 h 597057"/>
                <a:gd name="connsiteX3" fmla="*/ 4119 w 12196123"/>
                <a:gd name="connsiteY3" fmla="*/ 597057 h 597057"/>
                <a:gd name="connsiteX4" fmla="*/ 0 w 12196123"/>
                <a:gd name="connsiteY4" fmla="*/ 374407 h 597057"/>
                <a:gd name="connsiteX0" fmla="*/ 0 w 12196196"/>
                <a:gd name="connsiteY0" fmla="*/ 404442 h 627092"/>
                <a:gd name="connsiteX1" fmla="*/ 12194493 w 12196196"/>
                <a:gd name="connsiteY1" fmla="*/ 0 h 627092"/>
                <a:gd name="connsiteX2" fmla="*/ 12196119 w 12196196"/>
                <a:gd name="connsiteY2" fmla="*/ 627092 h 627092"/>
                <a:gd name="connsiteX3" fmla="*/ 4119 w 12196196"/>
                <a:gd name="connsiteY3" fmla="*/ 627092 h 627092"/>
                <a:gd name="connsiteX4" fmla="*/ 0 w 12196196"/>
                <a:gd name="connsiteY4" fmla="*/ 404442 h 627092"/>
                <a:gd name="connsiteX0" fmla="*/ 0 w 12196123"/>
                <a:gd name="connsiteY0" fmla="*/ 391093 h 613743"/>
                <a:gd name="connsiteX1" fmla="*/ 12141097 w 12196123"/>
                <a:gd name="connsiteY1" fmla="*/ 0 h 613743"/>
                <a:gd name="connsiteX2" fmla="*/ 12196119 w 12196123"/>
                <a:gd name="connsiteY2" fmla="*/ 613743 h 613743"/>
                <a:gd name="connsiteX3" fmla="*/ 4119 w 12196123"/>
                <a:gd name="connsiteY3" fmla="*/ 613743 h 613743"/>
                <a:gd name="connsiteX4" fmla="*/ 0 w 12196123"/>
                <a:gd name="connsiteY4" fmla="*/ 391093 h 613743"/>
                <a:gd name="connsiteX0" fmla="*/ 0 w 12197830"/>
                <a:gd name="connsiteY0" fmla="*/ 407779 h 630429"/>
                <a:gd name="connsiteX1" fmla="*/ 12197830 w 12197830"/>
                <a:gd name="connsiteY1" fmla="*/ 0 h 630429"/>
                <a:gd name="connsiteX2" fmla="*/ 12196119 w 12197830"/>
                <a:gd name="connsiteY2" fmla="*/ 630429 h 630429"/>
                <a:gd name="connsiteX3" fmla="*/ 4119 w 12197830"/>
                <a:gd name="connsiteY3" fmla="*/ 630429 h 630429"/>
                <a:gd name="connsiteX4" fmla="*/ 0 w 12197830"/>
                <a:gd name="connsiteY4" fmla="*/ 407779 h 630429"/>
                <a:gd name="connsiteX0" fmla="*/ 0 w 12197830"/>
                <a:gd name="connsiteY0" fmla="*/ 0 h 6877450"/>
                <a:gd name="connsiteX1" fmla="*/ 12197830 w 12197830"/>
                <a:gd name="connsiteY1" fmla="*/ 6247021 h 6877450"/>
                <a:gd name="connsiteX2" fmla="*/ 12196119 w 12197830"/>
                <a:gd name="connsiteY2" fmla="*/ 6877450 h 6877450"/>
                <a:gd name="connsiteX3" fmla="*/ 4119 w 12197830"/>
                <a:gd name="connsiteY3" fmla="*/ 6877450 h 6877450"/>
                <a:gd name="connsiteX4" fmla="*/ 0 w 12197830"/>
                <a:gd name="connsiteY4" fmla="*/ 0 h 6877450"/>
                <a:gd name="connsiteX0" fmla="*/ 0 w 12196119"/>
                <a:gd name="connsiteY0" fmla="*/ 1379 h 6878829"/>
                <a:gd name="connsiteX1" fmla="*/ 4996930 w 12196119"/>
                <a:gd name="connsiteY1" fmla="*/ 0 h 6878829"/>
                <a:gd name="connsiteX2" fmla="*/ 12196119 w 12196119"/>
                <a:gd name="connsiteY2" fmla="*/ 6878829 h 6878829"/>
                <a:gd name="connsiteX3" fmla="*/ 4119 w 12196119"/>
                <a:gd name="connsiteY3" fmla="*/ 6878829 h 6878829"/>
                <a:gd name="connsiteX4" fmla="*/ 0 w 12196119"/>
                <a:gd name="connsiteY4" fmla="*/ 1379 h 6878829"/>
                <a:gd name="connsiteX0" fmla="*/ 0 w 5350819"/>
                <a:gd name="connsiteY0" fmla="*/ 1379 h 6878829"/>
                <a:gd name="connsiteX1" fmla="*/ 49969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350819"/>
                <a:gd name="connsiteY0" fmla="*/ 1379 h 6878829"/>
                <a:gd name="connsiteX1" fmla="*/ 40444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046019"/>
                <a:gd name="connsiteY0" fmla="*/ 1379 h 6878829"/>
                <a:gd name="connsiteX1" fmla="*/ 4044430 w 5046019"/>
                <a:gd name="connsiteY1" fmla="*/ 0 h 6878829"/>
                <a:gd name="connsiteX2" fmla="*/ 5046019 w 5046019"/>
                <a:gd name="connsiteY2" fmla="*/ 6878829 h 6878829"/>
                <a:gd name="connsiteX3" fmla="*/ 4119 w 5046019"/>
                <a:gd name="connsiteY3" fmla="*/ 6878829 h 6878829"/>
                <a:gd name="connsiteX4" fmla="*/ 0 w 5046019"/>
                <a:gd name="connsiteY4" fmla="*/ 1379 h 6878829"/>
                <a:gd name="connsiteX0" fmla="*/ 0 w 5046019"/>
                <a:gd name="connsiteY0" fmla="*/ 0 h 6877450"/>
                <a:gd name="connsiteX1" fmla="*/ 4052693 w 5046019"/>
                <a:gd name="connsiteY1" fmla="*/ 72985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47185 w 5046019"/>
                <a:gd name="connsiteY1" fmla="*/ 9638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8202 w 5046019"/>
                <a:gd name="connsiteY1" fmla="*/ 64722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2694 w 5046019"/>
                <a:gd name="connsiteY1" fmla="*/ 6884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3265"/>
                <a:gd name="connsiteY0" fmla="*/ 31675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31675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83992 w 5043265"/>
                <a:gd name="connsiteY3" fmla="*/ 6843024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4120 w 5043265"/>
                <a:gd name="connsiteY3" fmla="*/ 6859550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6 w 5043265"/>
                <a:gd name="connsiteY3" fmla="*/ 6859550 h 6870566"/>
                <a:gd name="connsiteX4" fmla="*/ 0 w 5043265"/>
                <a:gd name="connsiteY4" fmla="*/ 1379 h 6870566"/>
                <a:gd name="connsiteX0" fmla="*/ 0 w 5037757"/>
                <a:gd name="connsiteY0" fmla="*/ 1379 h 6859550"/>
                <a:gd name="connsiteX1" fmla="*/ 4049940 w 5037757"/>
                <a:gd name="connsiteY1" fmla="*/ 0 h 6859550"/>
                <a:gd name="connsiteX2" fmla="*/ 5037757 w 5037757"/>
                <a:gd name="connsiteY2" fmla="*/ 6837515 h 6859550"/>
                <a:gd name="connsiteX3" fmla="*/ 1366 w 5037757"/>
                <a:gd name="connsiteY3" fmla="*/ 6859550 h 6859550"/>
                <a:gd name="connsiteX4" fmla="*/ 0 w 5037757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5002" h="6859550">
                  <a:moveTo>
                    <a:pt x="0" y="1379"/>
                  </a:moveTo>
                  <a:lnTo>
                    <a:pt x="4049940" y="0"/>
                  </a:lnTo>
                  <a:lnTo>
                    <a:pt x="5035002" y="6859549"/>
                  </a:lnTo>
                  <a:lnTo>
                    <a:pt x="1366" y="6859550"/>
                  </a:lnTo>
                  <a:cubicBezTo>
                    <a:pt x="-7" y="4573493"/>
                    <a:pt x="1373" y="2287436"/>
                    <a:pt x="0" y="1379"/>
                  </a:cubicBezTo>
                  <a:close/>
                </a:path>
              </a:pathLst>
            </a:custGeom>
            <a:gradFill>
              <a:gsLst>
                <a:gs pos="100000">
                  <a:schemeClr val="accent3">
                    <a:alpha val="95000"/>
                  </a:schemeClr>
                </a:gs>
                <a:gs pos="0">
                  <a:schemeClr val="accent1">
                    <a:alpha val="80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auto">
            <a:xfrm>
              <a:off x="1" y="-4114"/>
              <a:ext cx="5033636" cy="6862754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6">
                  <a:moveTo>
                    <a:pt x="8033" y="0"/>
                  </a:moveTo>
                  <a:lnTo>
                    <a:pt x="0" y="6"/>
                  </a:lnTo>
                  <a:lnTo>
                    <a:pt x="7892" y="10006"/>
                  </a:lnTo>
                  <a:lnTo>
                    <a:pt x="10000" y="10006"/>
                  </a:lnTo>
                  <a:lnTo>
                    <a:pt x="8033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4000"/>
                  </a:schemeClr>
                </a:gs>
                <a:gs pos="38000">
                  <a:schemeClr val="accent2">
                    <a:alpha val="25000"/>
                  </a:schemeClr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 flipV="1">
              <a:off x="199" y="-686"/>
              <a:ext cx="3432693" cy="6862406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4757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8033"/>
                <a:gd name="connsiteY0" fmla="*/ 0 h 10006"/>
                <a:gd name="connsiteX1" fmla="*/ 0 w 8033"/>
                <a:gd name="connsiteY1" fmla="*/ 6 h 10006"/>
                <a:gd name="connsiteX2" fmla="*/ 4757 w 8033"/>
                <a:gd name="connsiteY2" fmla="*/ 10006 h 10006"/>
                <a:gd name="connsiteX3" fmla="*/ 7415 w 8033"/>
                <a:gd name="connsiteY3" fmla="*/ 10006 h 10006"/>
                <a:gd name="connsiteX4" fmla="*/ 8033 w 8033"/>
                <a:gd name="connsiteY4" fmla="*/ 0 h 10006"/>
                <a:gd name="connsiteX0" fmla="*/ 5710 w 9231"/>
                <a:gd name="connsiteY0" fmla="*/ 12 h 9994"/>
                <a:gd name="connsiteX1" fmla="*/ 0 w 9231"/>
                <a:gd name="connsiteY1" fmla="*/ 0 h 9994"/>
                <a:gd name="connsiteX2" fmla="*/ 5922 w 9231"/>
                <a:gd name="connsiteY2" fmla="*/ 9994 h 9994"/>
                <a:gd name="connsiteX3" fmla="*/ 9231 w 9231"/>
                <a:gd name="connsiteY3" fmla="*/ 9994 h 9994"/>
                <a:gd name="connsiteX4" fmla="*/ 5710 w 9231"/>
                <a:gd name="connsiteY4" fmla="*/ 12 h 9994"/>
                <a:gd name="connsiteX0" fmla="*/ 6186 w 10000"/>
                <a:gd name="connsiteY0" fmla="*/ 12 h 10000"/>
                <a:gd name="connsiteX1" fmla="*/ 0 w 10000"/>
                <a:gd name="connsiteY1" fmla="*/ 0 h 10000"/>
                <a:gd name="connsiteX2" fmla="*/ 4575 w 10000"/>
                <a:gd name="connsiteY2" fmla="*/ 10000 h 10000"/>
                <a:gd name="connsiteX3" fmla="*/ 10000 w 10000"/>
                <a:gd name="connsiteY3" fmla="*/ 10000 h 10000"/>
                <a:gd name="connsiteX4" fmla="*/ 6186 w 10000"/>
                <a:gd name="connsiteY4" fmla="*/ 12 h 10000"/>
                <a:gd name="connsiteX0" fmla="*/ 6186 w 7838"/>
                <a:gd name="connsiteY0" fmla="*/ 12 h 10000"/>
                <a:gd name="connsiteX1" fmla="*/ 0 w 7838"/>
                <a:gd name="connsiteY1" fmla="*/ 0 h 10000"/>
                <a:gd name="connsiteX2" fmla="*/ 4575 w 7838"/>
                <a:gd name="connsiteY2" fmla="*/ 10000 h 10000"/>
                <a:gd name="connsiteX3" fmla="*/ 7838 w 7838"/>
                <a:gd name="connsiteY3" fmla="*/ 10000 h 10000"/>
                <a:gd name="connsiteX4" fmla="*/ 6186 w 7838"/>
                <a:gd name="connsiteY4" fmla="*/ 12 h 10000"/>
                <a:gd name="connsiteX0" fmla="*/ 9745 w 10000"/>
                <a:gd name="connsiteY0" fmla="*/ 0 h 10023"/>
                <a:gd name="connsiteX1" fmla="*/ 0 w 10000"/>
                <a:gd name="connsiteY1" fmla="*/ 23 h 10023"/>
                <a:gd name="connsiteX2" fmla="*/ 5837 w 10000"/>
                <a:gd name="connsiteY2" fmla="*/ 10023 h 10023"/>
                <a:gd name="connsiteX3" fmla="*/ 10000 w 10000"/>
                <a:gd name="connsiteY3" fmla="*/ 10023 h 10023"/>
                <a:gd name="connsiteX4" fmla="*/ 9745 w 10000"/>
                <a:gd name="connsiteY4" fmla="*/ 0 h 10023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5837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6990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75"/>
                <a:gd name="connsiteY0" fmla="*/ 0 h 10023"/>
                <a:gd name="connsiteX1" fmla="*/ 0 w 11675"/>
                <a:gd name="connsiteY1" fmla="*/ 23 h 10023"/>
                <a:gd name="connsiteX2" fmla="*/ 6990 w 11675"/>
                <a:gd name="connsiteY2" fmla="*/ 10023 h 10023"/>
                <a:gd name="connsiteX3" fmla="*/ 11675 w 11675"/>
                <a:gd name="connsiteY3" fmla="*/ 9950 h 10023"/>
                <a:gd name="connsiteX4" fmla="*/ 9745 w 11675"/>
                <a:gd name="connsiteY4" fmla="*/ 0 h 10023"/>
                <a:gd name="connsiteX0" fmla="*/ 9745 w 11702"/>
                <a:gd name="connsiteY0" fmla="*/ 0 h 10024"/>
                <a:gd name="connsiteX1" fmla="*/ 0 w 11702"/>
                <a:gd name="connsiteY1" fmla="*/ 23 h 10024"/>
                <a:gd name="connsiteX2" fmla="*/ 6990 w 11702"/>
                <a:gd name="connsiteY2" fmla="*/ 10023 h 10024"/>
                <a:gd name="connsiteX3" fmla="*/ 11702 w 11702"/>
                <a:gd name="connsiteY3" fmla="*/ 10024 h 10024"/>
                <a:gd name="connsiteX4" fmla="*/ 9745 w 11702"/>
                <a:gd name="connsiteY4" fmla="*/ 0 h 10024"/>
                <a:gd name="connsiteX0" fmla="*/ 9558 w 11515"/>
                <a:gd name="connsiteY0" fmla="*/ 0 h 10024"/>
                <a:gd name="connsiteX1" fmla="*/ 0 w 11515"/>
                <a:gd name="connsiteY1" fmla="*/ 303 h 10024"/>
                <a:gd name="connsiteX2" fmla="*/ 6803 w 11515"/>
                <a:gd name="connsiteY2" fmla="*/ 10023 h 10024"/>
                <a:gd name="connsiteX3" fmla="*/ 11515 w 11515"/>
                <a:gd name="connsiteY3" fmla="*/ 10024 h 10024"/>
                <a:gd name="connsiteX4" fmla="*/ 9558 w 11515"/>
                <a:gd name="connsiteY4" fmla="*/ 0 h 10024"/>
                <a:gd name="connsiteX0" fmla="*/ 9772 w 11729"/>
                <a:gd name="connsiteY0" fmla="*/ 0 h 10024"/>
                <a:gd name="connsiteX1" fmla="*/ 0 w 11729"/>
                <a:gd name="connsiteY1" fmla="*/ 6 h 10024"/>
                <a:gd name="connsiteX2" fmla="*/ 7017 w 11729"/>
                <a:gd name="connsiteY2" fmla="*/ 10023 h 10024"/>
                <a:gd name="connsiteX3" fmla="*/ 11729 w 11729"/>
                <a:gd name="connsiteY3" fmla="*/ 10024 h 10024"/>
                <a:gd name="connsiteX4" fmla="*/ 9772 w 11729"/>
                <a:gd name="connsiteY4" fmla="*/ 0 h 10024"/>
                <a:gd name="connsiteX0" fmla="*/ 9785 w 11729"/>
                <a:gd name="connsiteY0" fmla="*/ 62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85 w 11729"/>
                <a:gd name="connsiteY4" fmla="*/ 62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72 w 11729"/>
                <a:gd name="connsiteY4" fmla="*/ 5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1064 w 11729"/>
                <a:gd name="connsiteY2" fmla="*/ 1494 h 10018"/>
                <a:gd name="connsiteX3" fmla="*/ 7017 w 11729"/>
                <a:gd name="connsiteY3" fmla="*/ 10017 h 10018"/>
                <a:gd name="connsiteX4" fmla="*/ 11729 w 11729"/>
                <a:gd name="connsiteY4" fmla="*/ 10018 h 10018"/>
                <a:gd name="connsiteX5" fmla="*/ 9772 w 11729"/>
                <a:gd name="connsiteY5" fmla="*/ 5 h 10018"/>
                <a:gd name="connsiteX0" fmla="*/ 9791 w 11748"/>
                <a:gd name="connsiteY0" fmla="*/ 5 h 10018"/>
                <a:gd name="connsiteX1" fmla="*/ 19 w 11748"/>
                <a:gd name="connsiteY1" fmla="*/ 0 h 10018"/>
                <a:gd name="connsiteX2" fmla="*/ 0 w 11748"/>
                <a:gd name="connsiteY2" fmla="*/ 2481 h 10018"/>
                <a:gd name="connsiteX3" fmla="*/ 7036 w 11748"/>
                <a:gd name="connsiteY3" fmla="*/ 10017 h 10018"/>
                <a:gd name="connsiteX4" fmla="*/ 11748 w 11748"/>
                <a:gd name="connsiteY4" fmla="*/ 10018 h 10018"/>
                <a:gd name="connsiteX5" fmla="*/ 9791 w 11748"/>
                <a:gd name="connsiteY5" fmla="*/ 5 h 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8" h="10018">
                  <a:moveTo>
                    <a:pt x="9791" y="5"/>
                  </a:moveTo>
                  <a:lnTo>
                    <a:pt x="19" y="0"/>
                  </a:lnTo>
                  <a:cubicBezTo>
                    <a:pt x="13" y="827"/>
                    <a:pt x="6" y="1654"/>
                    <a:pt x="0" y="2481"/>
                  </a:cubicBezTo>
                  <a:lnTo>
                    <a:pt x="7036" y="10017"/>
                  </a:lnTo>
                  <a:lnTo>
                    <a:pt x="11748" y="10018"/>
                  </a:lnTo>
                  <a:lnTo>
                    <a:pt x="9791" y="5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17000"/>
                  </a:schemeClr>
                </a:gs>
                <a:gs pos="38000">
                  <a:schemeClr val="accent2">
                    <a:alpha val="18000"/>
                  </a:schemeClr>
                </a:gs>
              </a:gsLst>
              <a:lin ang="1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54" y="457200"/>
            <a:ext cx="3482317" cy="16002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7133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055" y="2514183"/>
            <a:ext cx="3703320" cy="36580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4/19/2015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ECBBC-B5FD-4F11-9AC2-5AED2BF7CA3D}" type="slidenum">
              <a:rPr lang="en-US" smtClean="0">
                <a:solidFill>
                  <a:srgbClr val="1CADE4"/>
                </a:solidFill>
              </a:rPr>
              <a:pPr/>
              <a:t>‹#›</a:t>
            </a:fld>
            <a:endParaRPr lang="en-US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63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14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0" name="Rectangle 19"/>
          <p:cNvSpPr/>
          <p:nvPr userDrawn="1"/>
        </p:nvSpPr>
        <p:spPr>
          <a:xfrm>
            <a:off x="0" y="416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8" name="Group 7" descr="abstract background design"/>
          <p:cNvGrpSpPr/>
          <p:nvPr userDrawn="1"/>
        </p:nvGrpSpPr>
        <p:grpSpPr>
          <a:xfrm>
            <a:off x="-1366" y="-4114"/>
            <a:ext cx="5035003" cy="6865834"/>
            <a:chOff x="-1366" y="-4114"/>
            <a:chExt cx="5035003" cy="6865834"/>
          </a:xfrm>
        </p:grpSpPr>
        <p:sp>
          <p:nvSpPr>
            <p:cNvPr id="9" name="Rectangle 1040"/>
            <p:cNvSpPr/>
            <p:nvPr userDrawn="1"/>
          </p:nvSpPr>
          <p:spPr>
            <a:xfrm>
              <a:off x="-1366" y="-2385"/>
              <a:ext cx="5035002" cy="6859550"/>
            </a:xfrm>
            <a:custGeom>
              <a:avLst/>
              <a:gdLst>
                <a:gd name="connsiteX0" fmla="*/ 0 w 12192000"/>
                <a:gd name="connsiteY0" fmla="*/ 0 h 556282"/>
                <a:gd name="connsiteX1" fmla="*/ 12192000 w 12192000"/>
                <a:gd name="connsiteY1" fmla="*/ 0 h 556282"/>
                <a:gd name="connsiteX2" fmla="*/ 12192000 w 12192000"/>
                <a:gd name="connsiteY2" fmla="*/ 556282 h 556282"/>
                <a:gd name="connsiteX3" fmla="*/ 0 w 12192000"/>
                <a:gd name="connsiteY3" fmla="*/ 556282 h 556282"/>
                <a:gd name="connsiteX4" fmla="*/ 0 w 12192000"/>
                <a:gd name="connsiteY4" fmla="*/ 0 h 556282"/>
                <a:gd name="connsiteX0" fmla="*/ 0 w 12206068"/>
                <a:gd name="connsiteY0" fmla="*/ 1026941 h 1583223"/>
                <a:gd name="connsiteX1" fmla="*/ 12206068 w 12206068"/>
                <a:gd name="connsiteY1" fmla="*/ 0 h 1583223"/>
                <a:gd name="connsiteX2" fmla="*/ 12192000 w 12206068"/>
                <a:gd name="connsiteY2" fmla="*/ 1583223 h 1583223"/>
                <a:gd name="connsiteX3" fmla="*/ 0 w 12206068"/>
                <a:gd name="connsiteY3" fmla="*/ 1583223 h 1583223"/>
                <a:gd name="connsiteX4" fmla="*/ 0 w 12206068"/>
                <a:gd name="connsiteY4" fmla="*/ 1026941 h 1583223"/>
                <a:gd name="connsiteX0" fmla="*/ 0 w 12192000"/>
                <a:gd name="connsiteY0" fmla="*/ 34281 h 590563"/>
                <a:gd name="connsiteX1" fmla="*/ 12086619 w 12192000"/>
                <a:gd name="connsiteY1" fmla="*/ 0 h 590563"/>
                <a:gd name="connsiteX2" fmla="*/ 12192000 w 12192000"/>
                <a:gd name="connsiteY2" fmla="*/ 590563 h 590563"/>
                <a:gd name="connsiteX3" fmla="*/ 0 w 12192000"/>
                <a:gd name="connsiteY3" fmla="*/ 590563 h 590563"/>
                <a:gd name="connsiteX4" fmla="*/ 0 w 12192000"/>
                <a:gd name="connsiteY4" fmla="*/ 34281 h 590563"/>
                <a:gd name="connsiteX0" fmla="*/ 0 w 12193711"/>
                <a:gd name="connsiteY0" fmla="*/ 244346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0 w 12193711"/>
                <a:gd name="connsiteY4" fmla="*/ 244346 h 800628"/>
                <a:gd name="connsiteX0" fmla="*/ 98854 w 12193711"/>
                <a:gd name="connsiteY0" fmla="*/ 577978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98854 w 12193711"/>
                <a:gd name="connsiteY4" fmla="*/ 577978 h 800628"/>
                <a:gd name="connsiteX0" fmla="*/ 4119 w 12193711"/>
                <a:gd name="connsiteY0" fmla="*/ 606811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4119 w 12193711"/>
                <a:gd name="connsiteY4" fmla="*/ 606811 h 800628"/>
                <a:gd name="connsiteX0" fmla="*/ 135924 w 12193711"/>
                <a:gd name="connsiteY0" fmla="*/ 590335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135924 w 12193711"/>
                <a:gd name="connsiteY4" fmla="*/ 590335 h 800628"/>
                <a:gd name="connsiteX0" fmla="*/ 0 w 12197830"/>
                <a:gd name="connsiteY0" fmla="*/ 577978 h 800628"/>
                <a:gd name="connsiteX1" fmla="*/ 12197830 w 12197830"/>
                <a:gd name="connsiteY1" fmla="*/ 0 h 800628"/>
                <a:gd name="connsiteX2" fmla="*/ 12196119 w 12197830"/>
                <a:gd name="connsiteY2" fmla="*/ 800628 h 800628"/>
                <a:gd name="connsiteX3" fmla="*/ 4119 w 12197830"/>
                <a:gd name="connsiteY3" fmla="*/ 800628 h 800628"/>
                <a:gd name="connsiteX4" fmla="*/ 0 w 12197830"/>
                <a:gd name="connsiteY4" fmla="*/ 577978 h 800628"/>
                <a:gd name="connsiteX0" fmla="*/ 0 w 12196127"/>
                <a:gd name="connsiteY0" fmla="*/ 414454 h 637104"/>
                <a:gd name="connsiteX1" fmla="*/ 12167795 w 12196127"/>
                <a:gd name="connsiteY1" fmla="*/ 0 h 637104"/>
                <a:gd name="connsiteX2" fmla="*/ 12196119 w 12196127"/>
                <a:gd name="connsiteY2" fmla="*/ 637104 h 637104"/>
                <a:gd name="connsiteX3" fmla="*/ 4119 w 12196127"/>
                <a:gd name="connsiteY3" fmla="*/ 637104 h 637104"/>
                <a:gd name="connsiteX4" fmla="*/ 0 w 12196127"/>
                <a:gd name="connsiteY4" fmla="*/ 414454 h 637104"/>
                <a:gd name="connsiteX0" fmla="*/ 0 w 12196196"/>
                <a:gd name="connsiteY0" fmla="*/ 411116 h 633766"/>
                <a:gd name="connsiteX1" fmla="*/ 12194493 w 12196196"/>
                <a:gd name="connsiteY1" fmla="*/ 0 h 633766"/>
                <a:gd name="connsiteX2" fmla="*/ 12196119 w 12196196"/>
                <a:gd name="connsiteY2" fmla="*/ 633766 h 633766"/>
                <a:gd name="connsiteX3" fmla="*/ 4119 w 12196196"/>
                <a:gd name="connsiteY3" fmla="*/ 633766 h 633766"/>
                <a:gd name="connsiteX4" fmla="*/ 0 w 12196196"/>
                <a:gd name="connsiteY4" fmla="*/ 411116 h 633766"/>
                <a:gd name="connsiteX0" fmla="*/ 0 w 12196123"/>
                <a:gd name="connsiteY0" fmla="*/ 374407 h 597057"/>
                <a:gd name="connsiteX1" fmla="*/ 12147772 w 12196123"/>
                <a:gd name="connsiteY1" fmla="*/ 0 h 597057"/>
                <a:gd name="connsiteX2" fmla="*/ 12196119 w 12196123"/>
                <a:gd name="connsiteY2" fmla="*/ 597057 h 597057"/>
                <a:gd name="connsiteX3" fmla="*/ 4119 w 12196123"/>
                <a:gd name="connsiteY3" fmla="*/ 597057 h 597057"/>
                <a:gd name="connsiteX4" fmla="*/ 0 w 12196123"/>
                <a:gd name="connsiteY4" fmla="*/ 374407 h 597057"/>
                <a:gd name="connsiteX0" fmla="*/ 0 w 12196196"/>
                <a:gd name="connsiteY0" fmla="*/ 404442 h 627092"/>
                <a:gd name="connsiteX1" fmla="*/ 12194493 w 12196196"/>
                <a:gd name="connsiteY1" fmla="*/ 0 h 627092"/>
                <a:gd name="connsiteX2" fmla="*/ 12196119 w 12196196"/>
                <a:gd name="connsiteY2" fmla="*/ 627092 h 627092"/>
                <a:gd name="connsiteX3" fmla="*/ 4119 w 12196196"/>
                <a:gd name="connsiteY3" fmla="*/ 627092 h 627092"/>
                <a:gd name="connsiteX4" fmla="*/ 0 w 12196196"/>
                <a:gd name="connsiteY4" fmla="*/ 404442 h 627092"/>
                <a:gd name="connsiteX0" fmla="*/ 0 w 12196123"/>
                <a:gd name="connsiteY0" fmla="*/ 391093 h 613743"/>
                <a:gd name="connsiteX1" fmla="*/ 12141097 w 12196123"/>
                <a:gd name="connsiteY1" fmla="*/ 0 h 613743"/>
                <a:gd name="connsiteX2" fmla="*/ 12196119 w 12196123"/>
                <a:gd name="connsiteY2" fmla="*/ 613743 h 613743"/>
                <a:gd name="connsiteX3" fmla="*/ 4119 w 12196123"/>
                <a:gd name="connsiteY3" fmla="*/ 613743 h 613743"/>
                <a:gd name="connsiteX4" fmla="*/ 0 w 12196123"/>
                <a:gd name="connsiteY4" fmla="*/ 391093 h 613743"/>
                <a:gd name="connsiteX0" fmla="*/ 0 w 12197830"/>
                <a:gd name="connsiteY0" fmla="*/ 407779 h 630429"/>
                <a:gd name="connsiteX1" fmla="*/ 12197830 w 12197830"/>
                <a:gd name="connsiteY1" fmla="*/ 0 h 630429"/>
                <a:gd name="connsiteX2" fmla="*/ 12196119 w 12197830"/>
                <a:gd name="connsiteY2" fmla="*/ 630429 h 630429"/>
                <a:gd name="connsiteX3" fmla="*/ 4119 w 12197830"/>
                <a:gd name="connsiteY3" fmla="*/ 630429 h 630429"/>
                <a:gd name="connsiteX4" fmla="*/ 0 w 12197830"/>
                <a:gd name="connsiteY4" fmla="*/ 407779 h 630429"/>
                <a:gd name="connsiteX0" fmla="*/ 0 w 12197830"/>
                <a:gd name="connsiteY0" fmla="*/ 0 h 6877450"/>
                <a:gd name="connsiteX1" fmla="*/ 12197830 w 12197830"/>
                <a:gd name="connsiteY1" fmla="*/ 6247021 h 6877450"/>
                <a:gd name="connsiteX2" fmla="*/ 12196119 w 12197830"/>
                <a:gd name="connsiteY2" fmla="*/ 6877450 h 6877450"/>
                <a:gd name="connsiteX3" fmla="*/ 4119 w 12197830"/>
                <a:gd name="connsiteY3" fmla="*/ 6877450 h 6877450"/>
                <a:gd name="connsiteX4" fmla="*/ 0 w 12197830"/>
                <a:gd name="connsiteY4" fmla="*/ 0 h 6877450"/>
                <a:gd name="connsiteX0" fmla="*/ 0 w 12196119"/>
                <a:gd name="connsiteY0" fmla="*/ 1379 h 6878829"/>
                <a:gd name="connsiteX1" fmla="*/ 4996930 w 12196119"/>
                <a:gd name="connsiteY1" fmla="*/ 0 h 6878829"/>
                <a:gd name="connsiteX2" fmla="*/ 12196119 w 12196119"/>
                <a:gd name="connsiteY2" fmla="*/ 6878829 h 6878829"/>
                <a:gd name="connsiteX3" fmla="*/ 4119 w 12196119"/>
                <a:gd name="connsiteY3" fmla="*/ 6878829 h 6878829"/>
                <a:gd name="connsiteX4" fmla="*/ 0 w 12196119"/>
                <a:gd name="connsiteY4" fmla="*/ 1379 h 6878829"/>
                <a:gd name="connsiteX0" fmla="*/ 0 w 5350819"/>
                <a:gd name="connsiteY0" fmla="*/ 1379 h 6878829"/>
                <a:gd name="connsiteX1" fmla="*/ 49969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350819"/>
                <a:gd name="connsiteY0" fmla="*/ 1379 h 6878829"/>
                <a:gd name="connsiteX1" fmla="*/ 40444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046019"/>
                <a:gd name="connsiteY0" fmla="*/ 1379 h 6878829"/>
                <a:gd name="connsiteX1" fmla="*/ 4044430 w 5046019"/>
                <a:gd name="connsiteY1" fmla="*/ 0 h 6878829"/>
                <a:gd name="connsiteX2" fmla="*/ 5046019 w 5046019"/>
                <a:gd name="connsiteY2" fmla="*/ 6878829 h 6878829"/>
                <a:gd name="connsiteX3" fmla="*/ 4119 w 5046019"/>
                <a:gd name="connsiteY3" fmla="*/ 6878829 h 6878829"/>
                <a:gd name="connsiteX4" fmla="*/ 0 w 5046019"/>
                <a:gd name="connsiteY4" fmla="*/ 1379 h 6878829"/>
                <a:gd name="connsiteX0" fmla="*/ 0 w 5046019"/>
                <a:gd name="connsiteY0" fmla="*/ 0 h 6877450"/>
                <a:gd name="connsiteX1" fmla="*/ 4052693 w 5046019"/>
                <a:gd name="connsiteY1" fmla="*/ 72985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47185 w 5046019"/>
                <a:gd name="connsiteY1" fmla="*/ 9638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8202 w 5046019"/>
                <a:gd name="connsiteY1" fmla="*/ 64722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2694 w 5046019"/>
                <a:gd name="connsiteY1" fmla="*/ 6884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3265"/>
                <a:gd name="connsiteY0" fmla="*/ 31675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31675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83992 w 5043265"/>
                <a:gd name="connsiteY3" fmla="*/ 6843024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4120 w 5043265"/>
                <a:gd name="connsiteY3" fmla="*/ 6859550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6 w 5043265"/>
                <a:gd name="connsiteY3" fmla="*/ 6859550 h 6870566"/>
                <a:gd name="connsiteX4" fmla="*/ 0 w 5043265"/>
                <a:gd name="connsiteY4" fmla="*/ 1379 h 6870566"/>
                <a:gd name="connsiteX0" fmla="*/ 0 w 5037757"/>
                <a:gd name="connsiteY0" fmla="*/ 1379 h 6859550"/>
                <a:gd name="connsiteX1" fmla="*/ 4049940 w 5037757"/>
                <a:gd name="connsiteY1" fmla="*/ 0 h 6859550"/>
                <a:gd name="connsiteX2" fmla="*/ 5037757 w 5037757"/>
                <a:gd name="connsiteY2" fmla="*/ 6837515 h 6859550"/>
                <a:gd name="connsiteX3" fmla="*/ 1366 w 5037757"/>
                <a:gd name="connsiteY3" fmla="*/ 6859550 h 6859550"/>
                <a:gd name="connsiteX4" fmla="*/ 0 w 5037757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5002" h="6859550">
                  <a:moveTo>
                    <a:pt x="0" y="1379"/>
                  </a:moveTo>
                  <a:lnTo>
                    <a:pt x="4049940" y="0"/>
                  </a:lnTo>
                  <a:lnTo>
                    <a:pt x="5035002" y="6859549"/>
                  </a:lnTo>
                  <a:lnTo>
                    <a:pt x="1366" y="6859550"/>
                  </a:lnTo>
                  <a:cubicBezTo>
                    <a:pt x="-7" y="4573493"/>
                    <a:pt x="1373" y="2287436"/>
                    <a:pt x="0" y="1379"/>
                  </a:cubicBezTo>
                  <a:close/>
                </a:path>
              </a:pathLst>
            </a:custGeom>
            <a:gradFill>
              <a:gsLst>
                <a:gs pos="100000">
                  <a:schemeClr val="accent3">
                    <a:alpha val="95000"/>
                  </a:schemeClr>
                </a:gs>
                <a:gs pos="0">
                  <a:schemeClr val="accent1">
                    <a:alpha val="80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prstClr val="white"/>
                </a:solidFill>
              </a:endParaRPr>
            </a:p>
          </p:txBody>
        </p:sp>
        <p:sp>
          <p:nvSpPr>
            <p:cNvPr id="10" name="Freeform 19"/>
            <p:cNvSpPr>
              <a:spLocks/>
            </p:cNvSpPr>
            <p:nvPr userDrawn="1"/>
          </p:nvSpPr>
          <p:spPr bwMode="auto">
            <a:xfrm>
              <a:off x="1" y="-4114"/>
              <a:ext cx="5033636" cy="6862754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6">
                  <a:moveTo>
                    <a:pt x="8033" y="0"/>
                  </a:moveTo>
                  <a:lnTo>
                    <a:pt x="0" y="6"/>
                  </a:lnTo>
                  <a:lnTo>
                    <a:pt x="7892" y="10006"/>
                  </a:lnTo>
                  <a:lnTo>
                    <a:pt x="10000" y="10006"/>
                  </a:lnTo>
                  <a:lnTo>
                    <a:pt x="8033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4000"/>
                  </a:schemeClr>
                </a:gs>
                <a:gs pos="38000">
                  <a:schemeClr val="accent2">
                    <a:alpha val="25000"/>
                  </a:schemeClr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19"/>
            <p:cNvSpPr>
              <a:spLocks/>
            </p:cNvSpPr>
            <p:nvPr userDrawn="1"/>
          </p:nvSpPr>
          <p:spPr bwMode="auto">
            <a:xfrm flipV="1">
              <a:off x="199" y="-686"/>
              <a:ext cx="3432693" cy="6862406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4757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8033"/>
                <a:gd name="connsiteY0" fmla="*/ 0 h 10006"/>
                <a:gd name="connsiteX1" fmla="*/ 0 w 8033"/>
                <a:gd name="connsiteY1" fmla="*/ 6 h 10006"/>
                <a:gd name="connsiteX2" fmla="*/ 4757 w 8033"/>
                <a:gd name="connsiteY2" fmla="*/ 10006 h 10006"/>
                <a:gd name="connsiteX3" fmla="*/ 7415 w 8033"/>
                <a:gd name="connsiteY3" fmla="*/ 10006 h 10006"/>
                <a:gd name="connsiteX4" fmla="*/ 8033 w 8033"/>
                <a:gd name="connsiteY4" fmla="*/ 0 h 10006"/>
                <a:gd name="connsiteX0" fmla="*/ 5710 w 9231"/>
                <a:gd name="connsiteY0" fmla="*/ 12 h 9994"/>
                <a:gd name="connsiteX1" fmla="*/ 0 w 9231"/>
                <a:gd name="connsiteY1" fmla="*/ 0 h 9994"/>
                <a:gd name="connsiteX2" fmla="*/ 5922 w 9231"/>
                <a:gd name="connsiteY2" fmla="*/ 9994 h 9994"/>
                <a:gd name="connsiteX3" fmla="*/ 9231 w 9231"/>
                <a:gd name="connsiteY3" fmla="*/ 9994 h 9994"/>
                <a:gd name="connsiteX4" fmla="*/ 5710 w 9231"/>
                <a:gd name="connsiteY4" fmla="*/ 12 h 9994"/>
                <a:gd name="connsiteX0" fmla="*/ 6186 w 10000"/>
                <a:gd name="connsiteY0" fmla="*/ 12 h 10000"/>
                <a:gd name="connsiteX1" fmla="*/ 0 w 10000"/>
                <a:gd name="connsiteY1" fmla="*/ 0 h 10000"/>
                <a:gd name="connsiteX2" fmla="*/ 4575 w 10000"/>
                <a:gd name="connsiteY2" fmla="*/ 10000 h 10000"/>
                <a:gd name="connsiteX3" fmla="*/ 10000 w 10000"/>
                <a:gd name="connsiteY3" fmla="*/ 10000 h 10000"/>
                <a:gd name="connsiteX4" fmla="*/ 6186 w 10000"/>
                <a:gd name="connsiteY4" fmla="*/ 12 h 10000"/>
                <a:gd name="connsiteX0" fmla="*/ 6186 w 7838"/>
                <a:gd name="connsiteY0" fmla="*/ 12 h 10000"/>
                <a:gd name="connsiteX1" fmla="*/ 0 w 7838"/>
                <a:gd name="connsiteY1" fmla="*/ 0 h 10000"/>
                <a:gd name="connsiteX2" fmla="*/ 4575 w 7838"/>
                <a:gd name="connsiteY2" fmla="*/ 10000 h 10000"/>
                <a:gd name="connsiteX3" fmla="*/ 7838 w 7838"/>
                <a:gd name="connsiteY3" fmla="*/ 10000 h 10000"/>
                <a:gd name="connsiteX4" fmla="*/ 6186 w 7838"/>
                <a:gd name="connsiteY4" fmla="*/ 12 h 10000"/>
                <a:gd name="connsiteX0" fmla="*/ 9745 w 10000"/>
                <a:gd name="connsiteY0" fmla="*/ 0 h 10023"/>
                <a:gd name="connsiteX1" fmla="*/ 0 w 10000"/>
                <a:gd name="connsiteY1" fmla="*/ 23 h 10023"/>
                <a:gd name="connsiteX2" fmla="*/ 5837 w 10000"/>
                <a:gd name="connsiteY2" fmla="*/ 10023 h 10023"/>
                <a:gd name="connsiteX3" fmla="*/ 10000 w 10000"/>
                <a:gd name="connsiteY3" fmla="*/ 10023 h 10023"/>
                <a:gd name="connsiteX4" fmla="*/ 9745 w 10000"/>
                <a:gd name="connsiteY4" fmla="*/ 0 h 10023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5837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6990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75"/>
                <a:gd name="connsiteY0" fmla="*/ 0 h 10023"/>
                <a:gd name="connsiteX1" fmla="*/ 0 w 11675"/>
                <a:gd name="connsiteY1" fmla="*/ 23 h 10023"/>
                <a:gd name="connsiteX2" fmla="*/ 6990 w 11675"/>
                <a:gd name="connsiteY2" fmla="*/ 10023 h 10023"/>
                <a:gd name="connsiteX3" fmla="*/ 11675 w 11675"/>
                <a:gd name="connsiteY3" fmla="*/ 9950 h 10023"/>
                <a:gd name="connsiteX4" fmla="*/ 9745 w 11675"/>
                <a:gd name="connsiteY4" fmla="*/ 0 h 10023"/>
                <a:gd name="connsiteX0" fmla="*/ 9745 w 11702"/>
                <a:gd name="connsiteY0" fmla="*/ 0 h 10024"/>
                <a:gd name="connsiteX1" fmla="*/ 0 w 11702"/>
                <a:gd name="connsiteY1" fmla="*/ 23 h 10024"/>
                <a:gd name="connsiteX2" fmla="*/ 6990 w 11702"/>
                <a:gd name="connsiteY2" fmla="*/ 10023 h 10024"/>
                <a:gd name="connsiteX3" fmla="*/ 11702 w 11702"/>
                <a:gd name="connsiteY3" fmla="*/ 10024 h 10024"/>
                <a:gd name="connsiteX4" fmla="*/ 9745 w 11702"/>
                <a:gd name="connsiteY4" fmla="*/ 0 h 10024"/>
                <a:gd name="connsiteX0" fmla="*/ 9558 w 11515"/>
                <a:gd name="connsiteY0" fmla="*/ 0 h 10024"/>
                <a:gd name="connsiteX1" fmla="*/ 0 w 11515"/>
                <a:gd name="connsiteY1" fmla="*/ 303 h 10024"/>
                <a:gd name="connsiteX2" fmla="*/ 6803 w 11515"/>
                <a:gd name="connsiteY2" fmla="*/ 10023 h 10024"/>
                <a:gd name="connsiteX3" fmla="*/ 11515 w 11515"/>
                <a:gd name="connsiteY3" fmla="*/ 10024 h 10024"/>
                <a:gd name="connsiteX4" fmla="*/ 9558 w 11515"/>
                <a:gd name="connsiteY4" fmla="*/ 0 h 10024"/>
                <a:gd name="connsiteX0" fmla="*/ 9772 w 11729"/>
                <a:gd name="connsiteY0" fmla="*/ 0 h 10024"/>
                <a:gd name="connsiteX1" fmla="*/ 0 w 11729"/>
                <a:gd name="connsiteY1" fmla="*/ 6 h 10024"/>
                <a:gd name="connsiteX2" fmla="*/ 7017 w 11729"/>
                <a:gd name="connsiteY2" fmla="*/ 10023 h 10024"/>
                <a:gd name="connsiteX3" fmla="*/ 11729 w 11729"/>
                <a:gd name="connsiteY3" fmla="*/ 10024 h 10024"/>
                <a:gd name="connsiteX4" fmla="*/ 9772 w 11729"/>
                <a:gd name="connsiteY4" fmla="*/ 0 h 10024"/>
                <a:gd name="connsiteX0" fmla="*/ 9785 w 11729"/>
                <a:gd name="connsiteY0" fmla="*/ 62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85 w 11729"/>
                <a:gd name="connsiteY4" fmla="*/ 62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72 w 11729"/>
                <a:gd name="connsiteY4" fmla="*/ 5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1064 w 11729"/>
                <a:gd name="connsiteY2" fmla="*/ 1494 h 10018"/>
                <a:gd name="connsiteX3" fmla="*/ 7017 w 11729"/>
                <a:gd name="connsiteY3" fmla="*/ 10017 h 10018"/>
                <a:gd name="connsiteX4" fmla="*/ 11729 w 11729"/>
                <a:gd name="connsiteY4" fmla="*/ 10018 h 10018"/>
                <a:gd name="connsiteX5" fmla="*/ 9772 w 11729"/>
                <a:gd name="connsiteY5" fmla="*/ 5 h 10018"/>
                <a:gd name="connsiteX0" fmla="*/ 9791 w 11748"/>
                <a:gd name="connsiteY0" fmla="*/ 5 h 10018"/>
                <a:gd name="connsiteX1" fmla="*/ 19 w 11748"/>
                <a:gd name="connsiteY1" fmla="*/ 0 h 10018"/>
                <a:gd name="connsiteX2" fmla="*/ 0 w 11748"/>
                <a:gd name="connsiteY2" fmla="*/ 2481 h 10018"/>
                <a:gd name="connsiteX3" fmla="*/ 7036 w 11748"/>
                <a:gd name="connsiteY3" fmla="*/ 10017 h 10018"/>
                <a:gd name="connsiteX4" fmla="*/ 11748 w 11748"/>
                <a:gd name="connsiteY4" fmla="*/ 10018 h 10018"/>
                <a:gd name="connsiteX5" fmla="*/ 9791 w 11748"/>
                <a:gd name="connsiteY5" fmla="*/ 5 h 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8" h="10018">
                  <a:moveTo>
                    <a:pt x="9791" y="5"/>
                  </a:moveTo>
                  <a:lnTo>
                    <a:pt x="19" y="0"/>
                  </a:lnTo>
                  <a:cubicBezTo>
                    <a:pt x="13" y="827"/>
                    <a:pt x="6" y="1654"/>
                    <a:pt x="0" y="2481"/>
                  </a:cubicBezTo>
                  <a:lnTo>
                    <a:pt x="7036" y="10017"/>
                  </a:lnTo>
                  <a:lnTo>
                    <a:pt x="11748" y="10018"/>
                  </a:lnTo>
                  <a:lnTo>
                    <a:pt x="9791" y="5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17000"/>
                  </a:schemeClr>
                </a:gs>
                <a:gs pos="38000">
                  <a:schemeClr val="accent2">
                    <a:alpha val="18000"/>
                  </a:schemeClr>
                </a:gs>
              </a:gsLst>
              <a:lin ang="1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57200"/>
            <a:ext cx="3483864" cy="16002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57133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2514184"/>
            <a:ext cx="3703320" cy="3658016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4/19/2015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ECBBC-B5FD-4F11-9AC2-5AED2BF7CA3D}" type="slidenum">
              <a:rPr lang="en-US" smtClean="0">
                <a:solidFill>
                  <a:srgbClr val="1CADE4"/>
                </a:solidFill>
              </a:rPr>
              <a:pPr/>
              <a:t>‹#›</a:t>
            </a:fld>
            <a:endParaRPr lang="en-US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61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gradFill>
          <a:gsLst>
            <a:gs pos="100000">
              <a:schemeClr val="accent3"/>
            </a:gs>
            <a:gs pos="0">
              <a:schemeClr val="accent1"/>
            </a:gs>
          </a:gsLst>
          <a:lin ang="14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-1" y="0"/>
            <a:ext cx="12192001" cy="6858639"/>
            <a:chOff x="-1" y="-1"/>
            <a:chExt cx="12192001" cy="6858639"/>
          </a:xfrm>
        </p:grpSpPr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Group 28" descr="abstract background design"/>
          <p:cNvGrpSpPr/>
          <p:nvPr userDrawn="1"/>
        </p:nvGrpSpPr>
        <p:grpSpPr>
          <a:xfrm>
            <a:off x="4762" y="0"/>
            <a:ext cx="12201526" cy="6858638"/>
            <a:chOff x="0" y="618575"/>
            <a:chExt cx="12201526" cy="6858638"/>
          </a:xfrm>
        </p:grpSpPr>
        <p:sp>
          <p:nvSpPr>
            <p:cNvPr id="27" name="Rectangle 26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pPr/>
              <a:t>4/19/2015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DFE3E5"/>
              </a:solidFill>
            </a:endParaRPr>
          </a:p>
        </p:txBody>
      </p:sp>
      <p:sp>
        <p:nvSpPr>
          <p:cNvPr id="15" name="Freeform 10"/>
          <p:cNvSpPr>
            <a:spLocks/>
          </p:cNvSpPr>
          <p:nvPr userDrawn="1"/>
        </p:nvSpPr>
        <p:spPr bwMode="auto">
          <a:xfrm>
            <a:off x="-1109663" y="28575"/>
            <a:ext cx="14411326" cy="6800850"/>
          </a:xfrm>
          <a:custGeom>
            <a:avLst/>
            <a:gdLst>
              <a:gd name="T0" fmla="*/ 0 w 9078"/>
              <a:gd name="T1" fmla="*/ 0 h 4284"/>
              <a:gd name="T2" fmla="*/ 0 w 9078"/>
              <a:gd name="T3" fmla="*/ 3607 h 4284"/>
              <a:gd name="T4" fmla="*/ 9078 w 9078"/>
              <a:gd name="T5" fmla="*/ 4284 h 4284"/>
              <a:gd name="T6" fmla="*/ 9078 w 9078"/>
              <a:gd name="T7" fmla="*/ 2703 h 4284"/>
              <a:gd name="T8" fmla="*/ 0 w 9078"/>
              <a:gd name="T9" fmla="*/ 0 h 4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78" h="4284">
                <a:moveTo>
                  <a:pt x="0" y="0"/>
                </a:moveTo>
                <a:lnTo>
                  <a:pt x="0" y="3607"/>
                </a:lnTo>
                <a:lnTo>
                  <a:pt x="9078" y="4284"/>
                </a:lnTo>
                <a:lnTo>
                  <a:pt x="9078" y="270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Freeform 15"/>
          <p:cNvSpPr>
            <a:spLocks/>
          </p:cNvSpPr>
          <p:nvPr userDrawn="1"/>
        </p:nvSpPr>
        <p:spPr bwMode="auto">
          <a:xfrm>
            <a:off x="-3175" y="-627063"/>
            <a:ext cx="12204700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 descr="photo of man sitting on an outdoor bench, using a table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28"/>
            <a:ext cx="8876190" cy="6857143"/>
          </a:xfrm>
          <a:prstGeom prst="rect">
            <a:avLst/>
          </a:prstGeom>
        </p:spPr>
      </p:pic>
      <p:sp>
        <p:nvSpPr>
          <p:cNvPr id="23" name="Freeform 5" descr="Callout shape"/>
          <p:cNvSpPr>
            <a:spLocks/>
          </p:cNvSpPr>
          <p:nvPr userDrawn="1"/>
        </p:nvSpPr>
        <p:spPr bwMode="auto">
          <a:xfrm>
            <a:off x="6778677" y="356679"/>
            <a:ext cx="4956048" cy="3008376"/>
          </a:xfrm>
          <a:custGeom>
            <a:avLst/>
            <a:gdLst>
              <a:gd name="T0" fmla="*/ 0 w 4338"/>
              <a:gd name="T1" fmla="*/ 0 h 2582"/>
              <a:gd name="T2" fmla="*/ 0 w 4338"/>
              <a:gd name="T3" fmla="*/ 2353 h 2582"/>
              <a:gd name="T4" fmla="*/ 921 w 4338"/>
              <a:gd name="T5" fmla="*/ 2353 h 2582"/>
              <a:gd name="T6" fmla="*/ 1101 w 4338"/>
              <a:gd name="T7" fmla="*/ 2582 h 2582"/>
              <a:gd name="T8" fmla="*/ 1278 w 4338"/>
              <a:gd name="T9" fmla="*/ 2353 h 2582"/>
              <a:gd name="T10" fmla="*/ 4338 w 4338"/>
              <a:gd name="T11" fmla="*/ 2353 h 2582"/>
              <a:gd name="T12" fmla="*/ 4338 w 4338"/>
              <a:gd name="T13" fmla="*/ 0 h 2582"/>
              <a:gd name="T14" fmla="*/ 0 w 4338"/>
              <a:gd name="T15" fmla="*/ 0 h 2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38" h="2582">
                <a:moveTo>
                  <a:pt x="0" y="0"/>
                </a:moveTo>
                <a:lnTo>
                  <a:pt x="0" y="2353"/>
                </a:lnTo>
                <a:lnTo>
                  <a:pt x="921" y="2353"/>
                </a:lnTo>
                <a:lnTo>
                  <a:pt x="1101" y="2582"/>
                </a:lnTo>
                <a:lnTo>
                  <a:pt x="1278" y="2353"/>
                </a:lnTo>
                <a:lnTo>
                  <a:pt x="4338" y="2353"/>
                </a:lnTo>
                <a:lnTo>
                  <a:pt x="4338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5060" y="1382350"/>
            <a:ext cx="4279434" cy="683787"/>
          </a:xfr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7781982" y="2067295"/>
            <a:ext cx="3549389" cy="95566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51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en-US" sz="6800" smtClean="0">
                <a:solidFill>
                  <a:schemeClr val="accent1"/>
                </a:solidFill>
                <a:cs typeface="+mn-cs"/>
              </a:defRPr>
            </a:lvl2pPr>
            <a:lvl3pPr>
              <a:defRPr lang="en-US" sz="6800" smtClean="0">
                <a:solidFill>
                  <a:schemeClr val="accent1"/>
                </a:solidFill>
                <a:cs typeface="+mn-cs"/>
              </a:defRPr>
            </a:lvl3pPr>
            <a:lvl4pPr>
              <a:defRPr lang="en-US" sz="6800" smtClean="0">
                <a:solidFill>
                  <a:schemeClr val="accent1"/>
                </a:solidFill>
                <a:cs typeface="+mn-cs"/>
              </a:defRPr>
            </a:lvl4pPr>
            <a:lvl5pPr>
              <a:defRPr lang="en-US" sz="6800">
                <a:solidFill>
                  <a:schemeClr val="accent1"/>
                </a:solidFill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4228" y="6209375"/>
            <a:ext cx="4994007" cy="336626"/>
          </a:xfrm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8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4/19/2015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>
                <a:solidFill>
                  <a:srgbClr val="DFE3E5"/>
                </a:solidFill>
              </a:rPr>
              <a:pPr/>
              <a:t>‹#›</a:t>
            </a:fld>
            <a:endParaRPr lang="en-US" dirty="0">
              <a:solidFill>
                <a:srgbClr val="DFE3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489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4/19/2015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>
                <a:solidFill>
                  <a:srgbClr val="DFE3E5"/>
                </a:solidFill>
              </a:rPr>
              <a:pPr/>
              <a:t>‹#›</a:t>
            </a:fld>
            <a:endParaRPr lang="en-US" dirty="0">
              <a:solidFill>
                <a:srgbClr val="DFE3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365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i-L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i-L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i-L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C744-C016-4B1A-AEAD-DB77E5A7B45B}" type="datetimeFigureOut">
              <a:rPr lang="si-LK" smtClean="0"/>
              <a:t>2015-04-19</a:t>
            </a:fld>
            <a:endParaRPr lang="si-L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i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F517-75ED-4818-A8C1-C2D6A1B94314}" type="slidenum">
              <a:rPr lang="si-LK" smtClean="0"/>
              <a:t>‹#›</a:t>
            </a:fld>
            <a:endParaRPr lang="si-LK"/>
          </a:p>
        </p:txBody>
      </p:sp>
    </p:spTree>
    <p:extLst>
      <p:ext uri="{BB962C8B-B14F-4D97-AF65-F5344CB8AC3E}">
        <p14:creationId xmlns:p14="http://schemas.microsoft.com/office/powerpoint/2010/main" val="80248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i-L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i-L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i-L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C744-C016-4B1A-AEAD-DB77E5A7B45B}" type="datetimeFigureOut">
              <a:rPr lang="si-LK" smtClean="0"/>
              <a:t>2015-04-19</a:t>
            </a:fld>
            <a:endParaRPr lang="si-L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i-L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F517-75ED-4818-A8C1-C2D6A1B94314}" type="slidenum">
              <a:rPr lang="si-LK" smtClean="0"/>
              <a:t>‹#›</a:t>
            </a:fld>
            <a:endParaRPr lang="si-LK"/>
          </a:p>
        </p:txBody>
      </p:sp>
    </p:spTree>
    <p:extLst>
      <p:ext uri="{BB962C8B-B14F-4D97-AF65-F5344CB8AC3E}">
        <p14:creationId xmlns:p14="http://schemas.microsoft.com/office/powerpoint/2010/main" val="239627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i-L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C744-C016-4B1A-AEAD-DB77E5A7B45B}" type="datetimeFigureOut">
              <a:rPr lang="si-LK" smtClean="0"/>
              <a:t>2015-04-19</a:t>
            </a:fld>
            <a:endParaRPr lang="si-L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i-L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F517-75ED-4818-A8C1-C2D6A1B94314}" type="slidenum">
              <a:rPr lang="si-LK" smtClean="0"/>
              <a:t>‹#›</a:t>
            </a:fld>
            <a:endParaRPr lang="si-LK"/>
          </a:p>
        </p:txBody>
      </p:sp>
    </p:spTree>
    <p:extLst>
      <p:ext uri="{BB962C8B-B14F-4D97-AF65-F5344CB8AC3E}">
        <p14:creationId xmlns:p14="http://schemas.microsoft.com/office/powerpoint/2010/main" val="402736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C744-C016-4B1A-AEAD-DB77E5A7B45B}" type="datetimeFigureOut">
              <a:rPr lang="si-LK" smtClean="0"/>
              <a:t>2015-04-19</a:t>
            </a:fld>
            <a:endParaRPr lang="si-L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i-L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F517-75ED-4818-A8C1-C2D6A1B94314}" type="slidenum">
              <a:rPr lang="si-LK" smtClean="0"/>
              <a:t>‹#›</a:t>
            </a:fld>
            <a:endParaRPr lang="si-LK"/>
          </a:p>
        </p:txBody>
      </p:sp>
    </p:spTree>
    <p:extLst>
      <p:ext uri="{BB962C8B-B14F-4D97-AF65-F5344CB8AC3E}">
        <p14:creationId xmlns:p14="http://schemas.microsoft.com/office/powerpoint/2010/main" val="349202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i-L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i-L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C744-C016-4B1A-AEAD-DB77E5A7B45B}" type="datetimeFigureOut">
              <a:rPr lang="si-LK" smtClean="0"/>
              <a:t>2015-04-19</a:t>
            </a:fld>
            <a:endParaRPr lang="si-L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i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F517-75ED-4818-A8C1-C2D6A1B94314}" type="slidenum">
              <a:rPr lang="si-LK" smtClean="0"/>
              <a:t>‹#›</a:t>
            </a:fld>
            <a:endParaRPr lang="si-LK"/>
          </a:p>
        </p:txBody>
      </p:sp>
    </p:spTree>
    <p:extLst>
      <p:ext uri="{BB962C8B-B14F-4D97-AF65-F5344CB8AC3E}">
        <p14:creationId xmlns:p14="http://schemas.microsoft.com/office/powerpoint/2010/main" val="53965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i-L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i-L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C744-C016-4B1A-AEAD-DB77E5A7B45B}" type="datetimeFigureOut">
              <a:rPr lang="si-LK" smtClean="0"/>
              <a:t>2015-04-19</a:t>
            </a:fld>
            <a:endParaRPr lang="si-L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i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F517-75ED-4818-A8C1-C2D6A1B94314}" type="slidenum">
              <a:rPr lang="si-LK" smtClean="0"/>
              <a:t>‹#›</a:t>
            </a:fld>
            <a:endParaRPr lang="si-LK"/>
          </a:p>
        </p:txBody>
      </p:sp>
    </p:spTree>
    <p:extLst>
      <p:ext uri="{BB962C8B-B14F-4D97-AF65-F5344CB8AC3E}">
        <p14:creationId xmlns:p14="http://schemas.microsoft.com/office/powerpoint/2010/main" val="193017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i-L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i-L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3C744-C016-4B1A-AEAD-DB77E5A7B45B}" type="datetimeFigureOut">
              <a:rPr lang="si-LK" smtClean="0"/>
              <a:t>2015-04-19</a:t>
            </a:fld>
            <a:endParaRPr lang="si-L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i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BF517-75ED-4818-A8C1-C2D6A1B94314}" type="slidenum">
              <a:rPr lang="si-LK" smtClean="0"/>
              <a:t>‹#›</a:t>
            </a:fld>
            <a:endParaRPr lang="si-LK"/>
          </a:p>
        </p:txBody>
      </p:sp>
    </p:spTree>
    <p:extLst>
      <p:ext uri="{BB962C8B-B14F-4D97-AF65-F5344CB8AC3E}">
        <p14:creationId xmlns:p14="http://schemas.microsoft.com/office/powerpoint/2010/main" val="427436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i-L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/>
            </a:gs>
            <a:gs pos="0">
              <a:schemeClr val="bg1">
                <a:lumMod val="85000"/>
                <a:alpha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038"/>
          <p:cNvGrpSpPr/>
          <p:nvPr userDrawn="1"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1028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24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038" name="Rectangle 1037"/>
          <p:cNvSpPr/>
          <p:nvPr userDrawn="1"/>
        </p:nvSpPr>
        <p:spPr>
          <a:xfrm>
            <a:off x="0" y="-5092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1" name="Rectangle 1040" descr="background shape"/>
          <p:cNvSpPr/>
          <p:nvPr userDrawn="1"/>
        </p:nvSpPr>
        <p:spPr>
          <a:xfrm>
            <a:off x="-4119" y="6237752"/>
            <a:ext cx="12197830" cy="630429"/>
          </a:xfrm>
          <a:custGeom>
            <a:avLst/>
            <a:gdLst>
              <a:gd name="connsiteX0" fmla="*/ 0 w 12192000"/>
              <a:gd name="connsiteY0" fmla="*/ 0 h 556282"/>
              <a:gd name="connsiteX1" fmla="*/ 12192000 w 12192000"/>
              <a:gd name="connsiteY1" fmla="*/ 0 h 556282"/>
              <a:gd name="connsiteX2" fmla="*/ 12192000 w 12192000"/>
              <a:gd name="connsiteY2" fmla="*/ 556282 h 556282"/>
              <a:gd name="connsiteX3" fmla="*/ 0 w 12192000"/>
              <a:gd name="connsiteY3" fmla="*/ 556282 h 556282"/>
              <a:gd name="connsiteX4" fmla="*/ 0 w 12192000"/>
              <a:gd name="connsiteY4" fmla="*/ 0 h 556282"/>
              <a:gd name="connsiteX0" fmla="*/ 0 w 12206068"/>
              <a:gd name="connsiteY0" fmla="*/ 1026941 h 1583223"/>
              <a:gd name="connsiteX1" fmla="*/ 12206068 w 12206068"/>
              <a:gd name="connsiteY1" fmla="*/ 0 h 1583223"/>
              <a:gd name="connsiteX2" fmla="*/ 12192000 w 12206068"/>
              <a:gd name="connsiteY2" fmla="*/ 1583223 h 1583223"/>
              <a:gd name="connsiteX3" fmla="*/ 0 w 12206068"/>
              <a:gd name="connsiteY3" fmla="*/ 1583223 h 1583223"/>
              <a:gd name="connsiteX4" fmla="*/ 0 w 12206068"/>
              <a:gd name="connsiteY4" fmla="*/ 1026941 h 1583223"/>
              <a:gd name="connsiteX0" fmla="*/ 0 w 12192000"/>
              <a:gd name="connsiteY0" fmla="*/ 34281 h 590563"/>
              <a:gd name="connsiteX1" fmla="*/ 12086619 w 12192000"/>
              <a:gd name="connsiteY1" fmla="*/ 0 h 590563"/>
              <a:gd name="connsiteX2" fmla="*/ 12192000 w 12192000"/>
              <a:gd name="connsiteY2" fmla="*/ 590563 h 590563"/>
              <a:gd name="connsiteX3" fmla="*/ 0 w 12192000"/>
              <a:gd name="connsiteY3" fmla="*/ 590563 h 590563"/>
              <a:gd name="connsiteX4" fmla="*/ 0 w 12192000"/>
              <a:gd name="connsiteY4" fmla="*/ 34281 h 590563"/>
              <a:gd name="connsiteX0" fmla="*/ 0 w 12193711"/>
              <a:gd name="connsiteY0" fmla="*/ 244346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0 w 12193711"/>
              <a:gd name="connsiteY4" fmla="*/ 244346 h 800628"/>
              <a:gd name="connsiteX0" fmla="*/ 98854 w 12193711"/>
              <a:gd name="connsiteY0" fmla="*/ 577978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98854 w 12193711"/>
              <a:gd name="connsiteY4" fmla="*/ 577978 h 800628"/>
              <a:gd name="connsiteX0" fmla="*/ 4119 w 12193711"/>
              <a:gd name="connsiteY0" fmla="*/ 606811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4119 w 12193711"/>
              <a:gd name="connsiteY4" fmla="*/ 606811 h 800628"/>
              <a:gd name="connsiteX0" fmla="*/ 135924 w 12193711"/>
              <a:gd name="connsiteY0" fmla="*/ 590335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135924 w 12193711"/>
              <a:gd name="connsiteY4" fmla="*/ 590335 h 800628"/>
              <a:gd name="connsiteX0" fmla="*/ 0 w 12197830"/>
              <a:gd name="connsiteY0" fmla="*/ 577978 h 800628"/>
              <a:gd name="connsiteX1" fmla="*/ 12197830 w 12197830"/>
              <a:gd name="connsiteY1" fmla="*/ 0 h 800628"/>
              <a:gd name="connsiteX2" fmla="*/ 12196119 w 12197830"/>
              <a:gd name="connsiteY2" fmla="*/ 800628 h 800628"/>
              <a:gd name="connsiteX3" fmla="*/ 4119 w 12197830"/>
              <a:gd name="connsiteY3" fmla="*/ 800628 h 800628"/>
              <a:gd name="connsiteX4" fmla="*/ 0 w 12197830"/>
              <a:gd name="connsiteY4" fmla="*/ 577978 h 800628"/>
              <a:gd name="connsiteX0" fmla="*/ 0 w 12196127"/>
              <a:gd name="connsiteY0" fmla="*/ 414454 h 637104"/>
              <a:gd name="connsiteX1" fmla="*/ 12167795 w 12196127"/>
              <a:gd name="connsiteY1" fmla="*/ 0 h 637104"/>
              <a:gd name="connsiteX2" fmla="*/ 12196119 w 12196127"/>
              <a:gd name="connsiteY2" fmla="*/ 637104 h 637104"/>
              <a:gd name="connsiteX3" fmla="*/ 4119 w 12196127"/>
              <a:gd name="connsiteY3" fmla="*/ 637104 h 637104"/>
              <a:gd name="connsiteX4" fmla="*/ 0 w 12196127"/>
              <a:gd name="connsiteY4" fmla="*/ 414454 h 637104"/>
              <a:gd name="connsiteX0" fmla="*/ 0 w 12196196"/>
              <a:gd name="connsiteY0" fmla="*/ 411116 h 633766"/>
              <a:gd name="connsiteX1" fmla="*/ 12194493 w 12196196"/>
              <a:gd name="connsiteY1" fmla="*/ 0 h 633766"/>
              <a:gd name="connsiteX2" fmla="*/ 12196119 w 12196196"/>
              <a:gd name="connsiteY2" fmla="*/ 633766 h 633766"/>
              <a:gd name="connsiteX3" fmla="*/ 4119 w 12196196"/>
              <a:gd name="connsiteY3" fmla="*/ 633766 h 633766"/>
              <a:gd name="connsiteX4" fmla="*/ 0 w 12196196"/>
              <a:gd name="connsiteY4" fmla="*/ 411116 h 633766"/>
              <a:gd name="connsiteX0" fmla="*/ 0 w 12196123"/>
              <a:gd name="connsiteY0" fmla="*/ 374407 h 597057"/>
              <a:gd name="connsiteX1" fmla="*/ 12147772 w 12196123"/>
              <a:gd name="connsiteY1" fmla="*/ 0 h 597057"/>
              <a:gd name="connsiteX2" fmla="*/ 12196119 w 12196123"/>
              <a:gd name="connsiteY2" fmla="*/ 597057 h 597057"/>
              <a:gd name="connsiteX3" fmla="*/ 4119 w 12196123"/>
              <a:gd name="connsiteY3" fmla="*/ 597057 h 597057"/>
              <a:gd name="connsiteX4" fmla="*/ 0 w 12196123"/>
              <a:gd name="connsiteY4" fmla="*/ 374407 h 597057"/>
              <a:gd name="connsiteX0" fmla="*/ 0 w 12196196"/>
              <a:gd name="connsiteY0" fmla="*/ 404442 h 627092"/>
              <a:gd name="connsiteX1" fmla="*/ 12194493 w 12196196"/>
              <a:gd name="connsiteY1" fmla="*/ 0 h 627092"/>
              <a:gd name="connsiteX2" fmla="*/ 12196119 w 12196196"/>
              <a:gd name="connsiteY2" fmla="*/ 627092 h 627092"/>
              <a:gd name="connsiteX3" fmla="*/ 4119 w 12196196"/>
              <a:gd name="connsiteY3" fmla="*/ 627092 h 627092"/>
              <a:gd name="connsiteX4" fmla="*/ 0 w 12196196"/>
              <a:gd name="connsiteY4" fmla="*/ 404442 h 627092"/>
              <a:gd name="connsiteX0" fmla="*/ 0 w 12196123"/>
              <a:gd name="connsiteY0" fmla="*/ 391093 h 613743"/>
              <a:gd name="connsiteX1" fmla="*/ 12141097 w 12196123"/>
              <a:gd name="connsiteY1" fmla="*/ 0 h 613743"/>
              <a:gd name="connsiteX2" fmla="*/ 12196119 w 12196123"/>
              <a:gd name="connsiteY2" fmla="*/ 613743 h 613743"/>
              <a:gd name="connsiteX3" fmla="*/ 4119 w 12196123"/>
              <a:gd name="connsiteY3" fmla="*/ 613743 h 613743"/>
              <a:gd name="connsiteX4" fmla="*/ 0 w 12196123"/>
              <a:gd name="connsiteY4" fmla="*/ 391093 h 613743"/>
              <a:gd name="connsiteX0" fmla="*/ 0 w 12197830"/>
              <a:gd name="connsiteY0" fmla="*/ 407779 h 630429"/>
              <a:gd name="connsiteX1" fmla="*/ 12197830 w 12197830"/>
              <a:gd name="connsiteY1" fmla="*/ 0 h 630429"/>
              <a:gd name="connsiteX2" fmla="*/ 12196119 w 12197830"/>
              <a:gd name="connsiteY2" fmla="*/ 630429 h 630429"/>
              <a:gd name="connsiteX3" fmla="*/ 4119 w 12197830"/>
              <a:gd name="connsiteY3" fmla="*/ 630429 h 630429"/>
              <a:gd name="connsiteX4" fmla="*/ 0 w 12197830"/>
              <a:gd name="connsiteY4" fmla="*/ 407779 h 63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830" h="630429">
                <a:moveTo>
                  <a:pt x="0" y="407779"/>
                </a:moveTo>
                <a:lnTo>
                  <a:pt x="12197830" y="0"/>
                </a:lnTo>
                <a:cubicBezTo>
                  <a:pt x="12197260" y="266876"/>
                  <a:pt x="12196689" y="363553"/>
                  <a:pt x="12196119" y="630429"/>
                </a:cubicBezTo>
                <a:lnTo>
                  <a:pt x="4119" y="630429"/>
                </a:lnTo>
                <a:lnTo>
                  <a:pt x="0" y="407779"/>
                </a:lnTo>
                <a:close/>
              </a:path>
            </a:pathLst>
          </a:custGeom>
          <a:gradFill>
            <a:gsLst>
              <a:gs pos="100000">
                <a:schemeClr val="accent3">
                  <a:alpha val="95000"/>
                </a:schemeClr>
              </a:gs>
              <a:gs pos="0">
                <a:schemeClr val="accent1">
                  <a:alpha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1235763" y="843711"/>
            <a:ext cx="1328829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90FFEE5F-65BB-4268-AC17-D19CED90FB82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4/19/2015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9741620" y="3812327"/>
            <a:ext cx="4351338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8350" y="6370474"/>
            <a:ext cx="981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7DBECBBC-B5FD-4F11-9AC2-5AED2BF7CA3D}" type="slidenum">
              <a:rPr lang="en-US" smtClean="0">
                <a:solidFill>
                  <a:srgbClr val="DFE3E5"/>
                </a:solidFill>
              </a:rPr>
              <a:pPr/>
              <a:t>‹#›</a:t>
            </a:fld>
            <a:endParaRPr lang="en-US" dirty="0">
              <a:solidFill>
                <a:srgbClr val="DFE3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15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Segoe UI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None/>
        <a:defRPr sz="24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Segoe UI" panose="020B0502040204020203" pitchFamily="34" charset="0"/>
        </a:defRPr>
      </a:lvl1pPr>
      <a:lvl2pPr marL="233363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None/>
        <a:tabLst/>
        <a:defRPr sz="2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2pPr>
      <a:lvl3pPr marL="687388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4pPr>
      <a:lvl5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5pPr>
      <a:lvl6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6pPr>
      <a:lvl7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7pPr>
      <a:lvl8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baseline="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8pPr>
      <a:lvl9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baseline="0" dirty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/>
            </a:gs>
            <a:gs pos="0">
              <a:schemeClr val="bg1">
                <a:lumMod val="85000"/>
                <a:alpha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038"/>
          <p:cNvGrpSpPr/>
          <p:nvPr userDrawn="1"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1028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24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038" name="Rectangle 1037"/>
          <p:cNvSpPr/>
          <p:nvPr userDrawn="1"/>
        </p:nvSpPr>
        <p:spPr>
          <a:xfrm>
            <a:off x="0" y="-5092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1" name="Rectangle 1040" descr="background shape"/>
          <p:cNvSpPr/>
          <p:nvPr userDrawn="1"/>
        </p:nvSpPr>
        <p:spPr>
          <a:xfrm>
            <a:off x="-4119" y="6237752"/>
            <a:ext cx="12197830" cy="630429"/>
          </a:xfrm>
          <a:custGeom>
            <a:avLst/>
            <a:gdLst>
              <a:gd name="connsiteX0" fmla="*/ 0 w 12192000"/>
              <a:gd name="connsiteY0" fmla="*/ 0 h 556282"/>
              <a:gd name="connsiteX1" fmla="*/ 12192000 w 12192000"/>
              <a:gd name="connsiteY1" fmla="*/ 0 h 556282"/>
              <a:gd name="connsiteX2" fmla="*/ 12192000 w 12192000"/>
              <a:gd name="connsiteY2" fmla="*/ 556282 h 556282"/>
              <a:gd name="connsiteX3" fmla="*/ 0 w 12192000"/>
              <a:gd name="connsiteY3" fmla="*/ 556282 h 556282"/>
              <a:gd name="connsiteX4" fmla="*/ 0 w 12192000"/>
              <a:gd name="connsiteY4" fmla="*/ 0 h 556282"/>
              <a:gd name="connsiteX0" fmla="*/ 0 w 12206068"/>
              <a:gd name="connsiteY0" fmla="*/ 1026941 h 1583223"/>
              <a:gd name="connsiteX1" fmla="*/ 12206068 w 12206068"/>
              <a:gd name="connsiteY1" fmla="*/ 0 h 1583223"/>
              <a:gd name="connsiteX2" fmla="*/ 12192000 w 12206068"/>
              <a:gd name="connsiteY2" fmla="*/ 1583223 h 1583223"/>
              <a:gd name="connsiteX3" fmla="*/ 0 w 12206068"/>
              <a:gd name="connsiteY3" fmla="*/ 1583223 h 1583223"/>
              <a:gd name="connsiteX4" fmla="*/ 0 w 12206068"/>
              <a:gd name="connsiteY4" fmla="*/ 1026941 h 1583223"/>
              <a:gd name="connsiteX0" fmla="*/ 0 w 12192000"/>
              <a:gd name="connsiteY0" fmla="*/ 34281 h 590563"/>
              <a:gd name="connsiteX1" fmla="*/ 12086619 w 12192000"/>
              <a:gd name="connsiteY1" fmla="*/ 0 h 590563"/>
              <a:gd name="connsiteX2" fmla="*/ 12192000 w 12192000"/>
              <a:gd name="connsiteY2" fmla="*/ 590563 h 590563"/>
              <a:gd name="connsiteX3" fmla="*/ 0 w 12192000"/>
              <a:gd name="connsiteY3" fmla="*/ 590563 h 590563"/>
              <a:gd name="connsiteX4" fmla="*/ 0 w 12192000"/>
              <a:gd name="connsiteY4" fmla="*/ 34281 h 590563"/>
              <a:gd name="connsiteX0" fmla="*/ 0 w 12193711"/>
              <a:gd name="connsiteY0" fmla="*/ 244346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0 w 12193711"/>
              <a:gd name="connsiteY4" fmla="*/ 244346 h 800628"/>
              <a:gd name="connsiteX0" fmla="*/ 98854 w 12193711"/>
              <a:gd name="connsiteY0" fmla="*/ 577978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98854 w 12193711"/>
              <a:gd name="connsiteY4" fmla="*/ 577978 h 800628"/>
              <a:gd name="connsiteX0" fmla="*/ 4119 w 12193711"/>
              <a:gd name="connsiteY0" fmla="*/ 606811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4119 w 12193711"/>
              <a:gd name="connsiteY4" fmla="*/ 606811 h 800628"/>
              <a:gd name="connsiteX0" fmla="*/ 135924 w 12193711"/>
              <a:gd name="connsiteY0" fmla="*/ 590335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135924 w 12193711"/>
              <a:gd name="connsiteY4" fmla="*/ 590335 h 800628"/>
              <a:gd name="connsiteX0" fmla="*/ 0 w 12197830"/>
              <a:gd name="connsiteY0" fmla="*/ 577978 h 800628"/>
              <a:gd name="connsiteX1" fmla="*/ 12197830 w 12197830"/>
              <a:gd name="connsiteY1" fmla="*/ 0 h 800628"/>
              <a:gd name="connsiteX2" fmla="*/ 12196119 w 12197830"/>
              <a:gd name="connsiteY2" fmla="*/ 800628 h 800628"/>
              <a:gd name="connsiteX3" fmla="*/ 4119 w 12197830"/>
              <a:gd name="connsiteY3" fmla="*/ 800628 h 800628"/>
              <a:gd name="connsiteX4" fmla="*/ 0 w 12197830"/>
              <a:gd name="connsiteY4" fmla="*/ 577978 h 800628"/>
              <a:gd name="connsiteX0" fmla="*/ 0 w 12196127"/>
              <a:gd name="connsiteY0" fmla="*/ 414454 h 637104"/>
              <a:gd name="connsiteX1" fmla="*/ 12167795 w 12196127"/>
              <a:gd name="connsiteY1" fmla="*/ 0 h 637104"/>
              <a:gd name="connsiteX2" fmla="*/ 12196119 w 12196127"/>
              <a:gd name="connsiteY2" fmla="*/ 637104 h 637104"/>
              <a:gd name="connsiteX3" fmla="*/ 4119 w 12196127"/>
              <a:gd name="connsiteY3" fmla="*/ 637104 h 637104"/>
              <a:gd name="connsiteX4" fmla="*/ 0 w 12196127"/>
              <a:gd name="connsiteY4" fmla="*/ 414454 h 637104"/>
              <a:gd name="connsiteX0" fmla="*/ 0 w 12196196"/>
              <a:gd name="connsiteY0" fmla="*/ 411116 h 633766"/>
              <a:gd name="connsiteX1" fmla="*/ 12194493 w 12196196"/>
              <a:gd name="connsiteY1" fmla="*/ 0 h 633766"/>
              <a:gd name="connsiteX2" fmla="*/ 12196119 w 12196196"/>
              <a:gd name="connsiteY2" fmla="*/ 633766 h 633766"/>
              <a:gd name="connsiteX3" fmla="*/ 4119 w 12196196"/>
              <a:gd name="connsiteY3" fmla="*/ 633766 h 633766"/>
              <a:gd name="connsiteX4" fmla="*/ 0 w 12196196"/>
              <a:gd name="connsiteY4" fmla="*/ 411116 h 633766"/>
              <a:gd name="connsiteX0" fmla="*/ 0 w 12196123"/>
              <a:gd name="connsiteY0" fmla="*/ 374407 h 597057"/>
              <a:gd name="connsiteX1" fmla="*/ 12147772 w 12196123"/>
              <a:gd name="connsiteY1" fmla="*/ 0 h 597057"/>
              <a:gd name="connsiteX2" fmla="*/ 12196119 w 12196123"/>
              <a:gd name="connsiteY2" fmla="*/ 597057 h 597057"/>
              <a:gd name="connsiteX3" fmla="*/ 4119 w 12196123"/>
              <a:gd name="connsiteY3" fmla="*/ 597057 h 597057"/>
              <a:gd name="connsiteX4" fmla="*/ 0 w 12196123"/>
              <a:gd name="connsiteY4" fmla="*/ 374407 h 597057"/>
              <a:gd name="connsiteX0" fmla="*/ 0 w 12196196"/>
              <a:gd name="connsiteY0" fmla="*/ 404442 h 627092"/>
              <a:gd name="connsiteX1" fmla="*/ 12194493 w 12196196"/>
              <a:gd name="connsiteY1" fmla="*/ 0 h 627092"/>
              <a:gd name="connsiteX2" fmla="*/ 12196119 w 12196196"/>
              <a:gd name="connsiteY2" fmla="*/ 627092 h 627092"/>
              <a:gd name="connsiteX3" fmla="*/ 4119 w 12196196"/>
              <a:gd name="connsiteY3" fmla="*/ 627092 h 627092"/>
              <a:gd name="connsiteX4" fmla="*/ 0 w 12196196"/>
              <a:gd name="connsiteY4" fmla="*/ 404442 h 627092"/>
              <a:gd name="connsiteX0" fmla="*/ 0 w 12196123"/>
              <a:gd name="connsiteY0" fmla="*/ 391093 h 613743"/>
              <a:gd name="connsiteX1" fmla="*/ 12141097 w 12196123"/>
              <a:gd name="connsiteY1" fmla="*/ 0 h 613743"/>
              <a:gd name="connsiteX2" fmla="*/ 12196119 w 12196123"/>
              <a:gd name="connsiteY2" fmla="*/ 613743 h 613743"/>
              <a:gd name="connsiteX3" fmla="*/ 4119 w 12196123"/>
              <a:gd name="connsiteY3" fmla="*/ 613743 h 613743"/>
              <a:gd name="connsiteX4" fmla="*/ 0 w 12196123"/>
              <a:gd name="connsiteY4" fmla="*/ 391093 h 613743"/>
              <a:gd name="connsiteX0" fmla="*/ 0 w 12197830"/>
              <a:gd name="connsiteY0" fmla="*/ 407779 h 630429"/>
              <a:gd name="connsiteX1" fmla="*/ 12197830 w 12197830"/>
              <a:gd name="connsiteY1" fmla="*/ 0 h 630429"/>
              <a:gd name="connsiteX2" fmla="*/ 12196119 w 12197830"/>
              <a:gd name="connsiteY2" fmla="*/ 630429 h 630429"/>
              <a:gd name="connsiteX3" fmla="*/ 4119 w 12197830"/>
              <a:gd name="connsiteY3" fmla="*/ 630429 h 630429"/>
              <a:gd name="connsiteX4" fmla="*/ 0 w 12197830"/>
              <a:gd name="connsiteY4" fmla="*/ 407779 h 63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830" h="630429">
                <a:moveTo>
                  <a:pt x="0" y="407779"/>
                </a:moveTo>
                <a:lnTo>
                  <a:pt x="12197830" y="0"/>
                </a:lnTo>
                <a:cubicBezTo>
                  <a:pt x="12197260" y="266876"/>
                  <a:pt x="12196689" y="363553"/>
                  <a:pt x="12196119" y="630429"/>
                </a:cubicBezTo>
                <a:lnTo>
                  <a:pt x="4119" y="630429"/>
                </a:lnTo>
                <a:lnTo>
                  <a:pt x="0" y="407779"/>
                </a:lnTo>
                <a:close/>
              </a:path>
            </a:pathLst>
          </a:custGeom>
          <a:gradFill>
            <a:gsLst>
              <a:gs pos="100000">
                <a:schemeClr val="accent3">
                  <a:alpha val="95000"/>
                </a:schemeClr>
              </a:gs>
              <a:gs pos="0">
                <a:schemeClr val="accent1">
                  <a:alpha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1235763" y="843711"/>
            <a:ext cx="1328829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90FFEE5F-65BB-4268-AC17-D19CED90FB82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4/19/2015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9741620" y="3812327"/>
            <a:ext cx="4351338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8350" y="6370474"/>
            <a:ext cx="981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7DBECBBC-B5FD-4F11-9AC2-5AED2BF7CA3D}" type="slidenum">
              <a:rPr lang="en-US" smtClean="0">
                <a:solidFill>
                  <a:srgbClr val="DFE3E5"/>
                </a:solidFill>
              </a:rPr>
              <a:pPr/>
              <a:t>‹#›</a:t>
            </a:fld>
            <a:endParaRPr lang="en-US" dirty="0">
              <a:solidFill>
                <a:srgbClr val="DFE3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11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Segoe UI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None/>
        <a:defRPr sz="24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Segoe UI" panose="020B0502040204020203" pitchFamily="34" charset="0"/>
        </a:defRPr>
      </a:lvl1pPr>
      <a:lvl2pPr marL="233363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None/>
        <a:tabLst/>
        <a:defRPr sz="2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2pPr>
      <a:lvl3pPr marL="687388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4pPr>
      <a:lvl5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5pPr>
      <a:lvl6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6pPr>
      <a:lvl7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7pPr>
      <a:lvl8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baseline="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8pPr>
      <a:lvl9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baseline="0" dirty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151" y="1389649"/>
            <a:ext cx="11633982" cy="2387600"/>
          </a:xfrm>
        </p:spPr>
        <p:txBody>
          <a:bodyPr>
            <a:normAutofit/>
          </a:bodyPr>
          <a:lstStyle/>
          <a:p>
            <a:pPr algn="l"/>
            <a:r>
              <a:rPr lang="en-US" sz="96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Real State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solidFill>
                  <a:schemeClr val="accent4"/>
                </a:solidFill>
              </a:rPr>
              <a:t>-</a:t>
            </a:r>
            <a:r>
              <a:rPr lang="en-US" sz="3200" dirty="0" smtClean="0">
                <a:solidFill>
                  <a:schemeClr val="accent4"/>
                </a:solidFill>
              </a:rPr>
              <a:t>Java and Data Structures</a:t>
            </a:r>
            <a:endParaRPr lang="si-LK" sz="3200" dirty="0">
              <a:solidFill>
                <a:schemeClr val="accent4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1323" y="5934670"/>
            <a:ext cx="21618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D2Real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889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" t="1040" r="677" b="905"/>
          <a:stretch/>
        </p:blipFill>
        <p:spPr>
          <a:xfrm>
            <a:off x="3979572" y="499332"/>
            <a:ext cx="7868993" cy="5342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653" y="816944"/>
            <a:ext cx="3814549" cy="5024780"/>
          </a:xfrm>
        </p:spPr>
        <p:txBody>
          <a:bodyPr>
            <a:normAutofit/>
          </a:bodyPr>
          <a:lstStyle/>
          <a:p>
            <a:r>
              <a:rPr lang="en-US" dirty="0" smtClean="0"/>
              <a:t>Delete house</a:t>
            </a:r>
            <a:br>
              <a:rPr lang="en-US" dirty="0" smtClean="0"/>
            </a:br>
            <a:r>
              <a:rPr lang="en-US" dirty="0" smtClean="0"/>
              <a:t>by Lot</a:t>
            </a:r>
            <a:br>
              <a:rPr lang="en-US" dirty="0" smtClean="0"/>
            </a:br>
            <a:r>
              <a:rPr lang="en-US" dirty="0" smtClean="0"/>
              <a:t>Number…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767821" y="2646227"/>
            <a:ext cx="2906973" cy="683107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i-LK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7951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36728"/>
            <a:ext cx="3483864" cy="846162"/>
          </a:xfrm>
        </p:spPr>
        <p:txBody>
          <a:bodyPr/>
          <a:lstStyle/>
          <a:p>
            <a:r>
              <a:rPr lang="en-US" dirty="0" smtClean="0"/>
              <a:t>Options …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>
          <a:xfrm>
            <a:off x="411480" y="2514184"/>
            <a:ext cx="4365236" cy="3658016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~/. Search by Lot Number</a:t>
            </a:r>
          </a:p>
          <a:p>
            <a:pPr lvl="0">
              <a:buClr>
                <a:prstClr val="black">
                  <a:lumMod val="75000"/>
                  <a:lumOff val="25000"/>
                </a:prstClr>
              </a:buClr>
            </a:pPr>
            <a:r>
              <a:rPr lang="en-US" sz="2000" dirty="0">
                <a:solidFill>
                  <a:prstClr val="white"/>
                </a:solidFill>
              </a:rPr>
              <a:t>~/. </a:t>
            </a:r>
            <a:r>
              <a:rPr lang="en-US" sz="2000" dirty="0" smtClean="0">
                <a:solidFill>
                  <a:prstClr val="white"/>
                </a:solidFill>
              </a:rPr>
              <a:t>Delete by Lot </a:t>
            </a:r>
            <a:r>
              <a:rPr lang="en-US" sz="2000" dirty="0" smtClean="0">
                <a:solidFill>
                  <a:prstClr val="white"/>
                </a:solidFill>
              </a:rPr>
              <a:t>Number</a:t>
            </a:r>
          </a:p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sz="2000" dirty="0">
                <a:solidFill>
                  <a:prstClr val="white"/>
                </a:solidFill>
              </a:rPr>
              <a:t>~/. </a:t>
            </a:r>
            <a:r>
              <a:rPr lang="en-US" sz="2000" dirty="0" smtClean="0">
                <a:solidFill>
                  <a:prstClr val="white"/>
                </a:solidFill>
              </a:rPr>
              <a:t>Go to add house</a:t>
            </a:r>
            <a:endParaRPr lang="en-US" sz="2000" dirty="0" smtClean="0">
              <a:solidFill>
                <a:prstClr val="white"/>
              </a:solidFill>
            </a:endParaRPr>
          </a:p>
          <a:p>
            <a:pPr lvl="0">
              <a:buClr>
                <a:prstClr val="black">
                  <a:lumMod val="75000"/>
                  <a:lumOff val="25000"/>
                </a:prstClr>
              </a:buClr>
            </a:pPr>
            <a:r>
              <a:rPr lang="en-US" sz="2000" dirty="0" smtClean="0">
                <a:solidFill>
                  <a:prstClr val="white"/>
                </a:solidFill>
              </a:rPr>
              <a:t>~/. </a:t>
            </a:r>
            <a:r>
              <a:rPr lang="en-US" sz="2000" b="1" dirty="0" smtClean="0">
                <a:solidFill>
                  <a:srgbClr val="FFFF00"/>
                </a:solidFill>
              </a:rPr>
              <a:t>+</a:t>
            </a:r>
            <a:r>
              <a:rPr lang="en-US" sz="2000" dirty="0">
                <a:solidFill>
                  <a:prstClr val="white"/>
                </a:solidFill>
              </a:rPr>
              <a:t> View </a:t>
            </a:r>
            <a:r>
              <a:rPr lang="en-US" sz="2000" dirty="0" smtClean="0">
                <a:solidFill>
                  <a:prstClr val="white"/>
                </a:solidFill>
              </a:rPr>
              <a:t>all Sort by Lot Number</a:t>
            </a:r>
            <a:endParaRPr lang="en-US" sz="2000" dirty="0">
              <a:solidFill>
                <a:prstClr val="white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51" t="18978" r="1049" b="13713"/>
          <a:stretch/>
        </p:blipFill>
        <p:spPr>
          <a:xfrm>
            <a:off x="6398108" y="811097"/>
            <a:ext cx="4739425" cy="5574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6578412" y="3691901"/>
            <a:ext cx="4342873" cy="931614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i-LK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3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426"/>
            <a:ext cx="10515600" cy="1325563"/>
          </a:xfrm>
        </p:spPr>
        <p:txBody>
          <a:bodyPr/>
          <a:lstStyle/>
          <a:p>
            <a:r>
              <a:rPr lang="en-US" dirty="0" smtClean="0"/>
              <a:t>Where DSA...?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454" y="1333148"/>
            <a:ext cx="8347346" cy="4673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65615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426"/>
            <a:ext cx="10515600" cy="1325563"/>
          </a:xfrm>
        </p:spPr>
        <p:txBody>
          <a:bodyPr/>
          <a:lstStyle/>
          <a:p>
            <a:r>
              <a:rPr lang="en-US" dirty="0" smtClean="0"/>
              <a:t>How we use </a:t>
            </a:r>
            <a:r>
              <a:rPr lang="en-US" dirty="0" smtClean="0"/>
              <a:t>DSA...?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01973" y="1445989"/>
            <a:ext cx="6477000" cy="42587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2"/>
            <a:r>
              <a:rPr lang="en-US" dirty="0" smtClean="0"/>
              <a:t>Bubble Sort as a sorting algorithm</a:t>
            </a:r>
          </a:p>
          <a:p>
            <a:pPr lvl="4">
              <a:buFontTx/>
              <a:buChar char="-"/>
            </a:pPr>
            <a:r>
              <a:rPr lang="en-US" dirty="0" smtClean="0"/>
              <a:t>it’s fast </a:t>
            </a:r>
          </a:p>
          <a:p>
            <a:pPr lvl="4">
              <a:buFontTx/>
              <a:buChar char="-"/>
            </a:pPr>
            <a:r>
              <a:rPr lang="en-US" dirty="0" smtClean="0"/>
              <a:t>&amp; really good when use for small arrays</a:t>
            </a:r>
          </a:p>
          <a:p>
            <a:pPr lvl="4">
              <a:buFontTx/>
              <a:buChar char="-"/>
            </a:pPr>
            <a:endParaRPr lang="en-US" dirty="0" smtClean="0"/>
          </a:p>
          <a:p>
            <a:pPr lvl="2"/>
            <a:r>
              <a:rPr lang="en-US" dirty="0" smtClean="0"/>
              <a:t>Arrays &amp; list to store data</a:t>
            </a:r>
          </a:p>
          <a:p>
            <a:pPr marL="458788" lvl="2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Linear search as searching algorithm</a:t>
            </a:r>
          </a:p>
          <a:p>
            <a:pPr marL="912813" lvl="4" indent="0">
              <a:buNone/>
            </a:pPr>
            <a:r>
              <a:rPr lang="en-US" dirty="0" smtClean="0"/>
              <a:t>- Perfect for unsorted arrays</a:t>
            </a:r>
          </a:p>
          <a:p>
            <a:pPr marL="912813" lvl="4" indent="0">
              <a:buNone/>
            </a:pPr>
            <a:r>
              <a:rPr lang="en-US" dirty="0" smtClean="0"/>
              <a:t>- Because system use small arrays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80808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29" y="313898"/>
            <a:ext cx="6971959" cy="1392073"/>
          </a:xfrm>
        </p:spPr>
        <p:txBody>
          <a:bodyPr/>
          <a:lstStyle/>
          <a:p>
            <a:r>
              <a:rPr lang="en-US" dirty="0" smtClean="0"/>
              <a:t>Team Work     </a:t>
            </a: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&amp;</a:t>
            </a:r>
            <a:r>
              <a:rPr lang="en-US" dirty="0" smtClean="0"/>
              <a:t>     </a:t>
            </a:r>
            <a:r>
              <a:rPr lang="en-US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Timeline</a:t>
            </a:r>
            <a:r>
              <a:rPr 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/>
            </a:r>
            <a:br>
              <a:rPr 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>
          <a:xfrm>
            <a:off x="111229" y="1555845"/>
            <a:ext cx="4897500" cy="5302155"/>
          </a:xfrm>
        </p:spPr>
        <p:txBody>
          <a:bodyPr>
            <a:normAutofit/>
          </a:bodyPr>
          <a:lstStyle/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~/. Srimal	14208910</a:t>
            </a:r>
          </a:p>
          <a:p>
            <a:pPr lvl="0">
              <a:buClr>
                <a:prstClr val="black">
                  <a:lumMod val="75000"/>
                  <a:lumOff val="25000"/>
                </a:prstClr>
              </a:buClr>
            </a:pPr>
            <a:r>
              <a:rPr lang="en-US" sz="2000" dirty="0" smtClean="0">
                <a:solidFill>
                  <a:prstClr val="white"/>
                </a:solidFill>
              </a:rPr>
              <a:t>~/. Anton </a:t>
            </a:r>
            <a:r>
              <a:rPr lang="en-US" sz="2000" dirty="0">
                <a:solidFill>
                  <a:prstClr val="white"/>
                </a:solidFill>
              </a:rPr>
              <a:t>	</a:t>
            </a:r>
            <a:r>
              <a:rPr lang="en-US" sz="2000" dirty="0" smtClean="0">
                <a:solidFill>
                  <a:prstClr val="white"/>
                </a:solidFill>
              </a:rPr>
              <a:t>14209006</a:t>
            </a:r>
          </a:p>
          <a:p>
            <a:pPr lvl="0">
              <a:buClr>
                <a:prstClr val="black">
                  <a:lumMod val="75000"/>
                  <a:lumOff val="25000"/>
                </a:prstClr>
              </a:buClr>
            </a:pPr>
            <a:r>
              <a:rPr lang="en-US" sz="2000" dirty="0" smtClean="0">
                <a:solidFill>
                  <a:prstClr val="white"/>
                </a:solidFill>
              </a:rPr>
              <a:t>~/. </a:t>
            </a:r>
            <a:r>
              <a:rPr lang="en-US" sz="2000" dirty="0" err="1" smtClean="0">
                <a:solidFill>
                  <a:prstClr val="white"/>
                </a:solidFill>
              </a:rPr>
              <a:t>Thisaru</a:t>
            </a:r>
            <a:r>
              <a:rPr lang="en-US" sz="2000" dirty="0">
                <a:solidFill>
                  <a:prstClr val="white"/>
                </a:solidFill>
              </a:rPr>
              <a:t>	</a:t>
            </a:r>
            <a:r>
              <a:rPr lang="en-US" sz="2000" dirty="0" smtClean="0">
                <a:solidFill>
                  <a:prstClr val="white"/>
                </a:solidFill>
              </a:rPr>
              <a:t>14209028</a:t>
            </a:r>
          </a:p>
          <a:p>
            <a:pPr lvl="0">
              <a:buClr>
                <a:prstClr val="black">
                  <a:lumMod val="75000"/>
                  <a:lumOff val="25000"/>
                </a:prstClr>
              </a:buClr>
            </a:pPr>
            <a:r>
              <a:rPr lang="en-US" sz="2000" dirty="0" smtClean="0">
                <a:solidFill>
                  <a:prstClr val="white"/>
                </a:solidFill>
              </a:rPr>
              <a:t>~/. </a:t>
            </a:r>
            <a:r>
              <a:rPr lang="en-US" sz="2000" dirty="0" err="1" smtClean="0">
                <a:solidFill>
                  <a:prstClr val="white"/>
                </a:solidFill>
              </a:rPr>
              <a:t>Sajeeka</a:t>
            </a:r>
            <a:r>
              <a:rPr lang="en-US" sz="2000" dirty="0" smtClean="0">
                <a:solidFill>
                  <a:prstClr val="white"/>
                </a:solidFill>
              </a:rPr>
              <a:t>	</a:t>
            </a:r>
            <a:r>
              <a:rPr lang="en-US" sz="2000" dirty="0" smtClean="0">
                <a:solidFill>
                  <a:prstClr val="white"/>
                </a:solidFill>
              </a:rPr>
              <a:t>14209028</a:t>
            </a:r>
          </a:p>
          <a:p>
            <a:pPr lvl="0">
              <a:buClr>
                <a:prstClr val="black">
                  <a:lumMod val="75000"/>
                  <a:lumOff val="25000"/>
                </a:prstClr>
              </a:buClr>
            </a:pPr>
            <a:r>
              <a:rPr lang="en-US" sz="2000" dirty="0" smtClean="0">
                <a:solidFill>
                  <a:prstClr val="white"/>
                </a:solidFill>
              </a:rPr>
              <a:t>~/. </a:t>
            </a:r>
            <a:r>
              <a:rPr lang="en-US" sz="2000" dirty="0" err="1" smtClean="0">
                <a:solidFill>
                  <a:prstClr val="white"/>
                </a:solidFill>
              </a:rPr>
              <a:t>Kalana</a:t>
            </a:r>
            <a:r>
              <a:rPr lang="en-US" sz="2000" dirty="0" smtClean="0">
                <a:solidFill>
                  <a:prstClr val="white"/>
                </a:solidFill>
              </a:rPr>
              <a:t>	</a:t>
            </a:r>
            <a:r>
              <a:rPr lang="en-US" sz="2000" dirty="0">
                <a:solidFill>
                  <a:prstClr val="white"/>
                </a:solidFill>
              </a:rPr>
              <a:t>14208883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Host :	</a:t>
            </a:r>
          </a:p>
          <a:p>
            <a:r>
              <a:rPr lang="en-US" sz="1600" dirty="0">
                <a:solidFill>
                  <a:srgbClr val="FFFF00"/>
                </a:solidFill>
              </a:rPr>
              <a:t>https://</a:t>
            </a:r>
            <a:r>
              <a:rPr lang="en-US" sz="1600" dirty="0" smtClean="0">
                <a:solidFill>
                  <a:srgbClr val="FFFF00"/>
                </a:solidFill>
              </a:rPr>
              <a:t>github.com/UCDGeeks/RealEstate_System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195595" y="464024"/>
            <a:ext cx="3483864" cy="10986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endParaRPr lang="en-US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97"/>
          <a:stretch/>
        </p:blipFill>
        <p:spPr>
          <a:xfrm>
            <a:off x="4735773" y="1773334"/>
            <a:ext cx="7315203" cy="277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0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151" y="1048455"/>
            <a:ext cx="11633982" cy="2387600"/>
          </a:xfrm>
        </p:spPr>
        <p:txBody>
          <a:bodyPr>
            <a:normAutofit/>
          </a:bodyPr>
          <a:lstStyle/>
          <a:p>
            <a:r>
              <a:rPr lang="en-US" sz="96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Thank You !</a:t>
            </a:r>
            <a:endParaRPr lang="si-LK" sz="3200" dirty="0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11323" y="5934670"/>
            <a:ext cx="21618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D2Real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5543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/>
            </a:gs>
            <a:gs pos="0">
              <a:schemeClr val="bg1">
                <a:lumMod val="85000"/>
                <a:alpha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286" y="19694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This system is for 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7286" y="1557413"/>
            <a:ext cx="6242696" cy="2386789"/>
          </a:xfrm>
        </p:spPr>
        <p:txBody>
          <a:bodyPr>
            <a:normAutofit/>
          </a:bodyPr>
          <a:lstStyle/>
          <a:p>
            <a:pPr lvl="2"/>
            <a:r>
              <a:rPr lang="en-US" dirty="0" smtClean="0"/>
              <a:t>To keep track of a company’s residential listings</a:t>
            </a:r>
          </a:p>
          <a:p>
            <a:pPr lvl="2"/>
            <a:r>
              <a:rPr lang="en-US" dirty="0" smtClean="0"/>
              <a:t>Add house details using system</a:t>
            </a:r>
          </a:p>
          <a:p>
            <a:pPr lvl="2"/>
            <a:r>
              <a:rPr lang="en-US" dirty="0" smtClean="0"/>
              <a:t>To view details of houses</a:t>
            </a:r>
          </a:p>
          <a:p>
            <a:pPr lvl="2"/>
            <a:r>
              <a:rPr lang="en-US" dirty="0" smtClean="0"/>
              <a:t>To perform searching and sorting</a:t>
            </a:r>
          </a:p>
          <a:p>
            <a:pPr lvl="2"/>
            <a:r>
              <a:rPr lang="en-US" dirty="0" smtClean="0"/>
              <a:t>&amp; remove house records from system</a:t>
            </a:r>
          </a:p>
          <a:p>
            <a:pPr marL="458788" lvl="2" indent="0">
              <a:buNone/>
            </a:pP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142043" y="2966841"/>
            <a:ext cx="40499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600" dirty="0" smtClean="0"/>
              <a:t>Improvements …</a:t>
            </a:r>
            <a:endParaRPr lang="en-US" sz="36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5221423" y="4292404"/>
            <a:ext cx="6242696" cy="1846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increase </a:t>
            </a:r>
            <a:r>
              <a:rPr lang="en-US" dirty="0" smtClean="0"/>
              <a:t>productivity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 reduce time spent on administration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 replace all manual task</a:t>
            </a:r>
          </a:p>
        </p:txBody>
      </p:sp>
    </p:spTree>
    <p:extLst>
      <p:ext uri="{BB962C8B-B14F-4D97-AF65-F5344CB8AC3E}">
        <p14:creationId xmlns:p14="http://schemas.microsoft.com/office/powerpoint/2010/main" val="8456260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573180"/>
            <a:ext cx="3703320" cy="989480"/>
          </a:xfrm>
        </p:spPr>
        <p:txBody>
          <a:bodyPr/>
          <a:lstStyle/>
          <a:p>
            <a:r>
              <a:rPr lang="en-US" dirty="0"/>
              <a:t>Architecture …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>
          <a:xfrm>
            <a:off x="411480" y="2514184"/>
            <a:ext cx="4160520" cy="365801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~/. based on </a:t>
            </a:r>
            <a:r>
              <a:rPr lang="en-US" sz="2000" i="1" dirty="0">
                <a:solidFill>
                  <a:schemeClr val="bg1"/>
                </a:solidFill>
              </a:rPr>
              <a:t>MVC</a:t>
            </a:r>
            <a:r>
              <a:rPr lang="en-US" sz="2000" dirty="0">
                <a:solidFill>
                  <a:schemeClr val="bg1"/>
                </a:solidFill>
              </a:rPr>
              <a:t> architecture</a:t>
            </a:r>
          </a:p>
          <a:p>
            <a:pPr lvl="0">
              <a:buClr>
                <a:prstClr val="black">
                  <a:lumMod val="75000"/>
                  <a:lumOff val="25000"/>
                </a:prstClr>
              </a:buClr>
            </a:pPr>
            <a:r>
              <a:rPr lang="en-US" sz="2000" dirty="0">
                <a:solidFill>
                  <a:prstClr val="white"/>
                </a:solidFill>
              </a:rPr>
              <a:t>~/. user </a:t>
            </a:r>
            <a:r>
              <a:rPr lang="en-US" sz="2000" i="1" dirty="0">
                <a:solidFill>
                  <a:prstClr val="white"/>
                </a:solidFill>
              </a:rPr>
              <a:t>Friendly</a:t>
            </a:r>
            <a:r>
              <a:rPr lang="en-US" sz="2000" dirty="0">
                <a:solidFill>
                  <a:prstClr val="white"/>
                </a:solidFill>
              </a:rPr>
              <a:t> designing</a:t>
            </a:r>
          </a:p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sz="2000" dirty="0">
                <a:solidFill>
                  <a:prstClr val="white"/>
                </a:solidFill>
              </a:rPr>
              <a:t>~/. focus on high </a:t>
            </a:r>
            <a:r>
              <a:rPr lang="en-US" sz="2000" i="1" dirty="0">
                <a:solidFill>
                  <a:prstClr val="white"/>
                </a:solidFill>
              </a:rPr>
              <a:t>User </a:t>
            </a:r>
            <a:r>
              <a:rPr lang="en-US" sz="2000" i="1" dirty="0" smtClean="0">
                <a:solidFill>
                  <a:prstClr val="white"/>
                </a:solidFill>
              </a:rPr>
              <a:t>Experience</a:t>
            </a:r>
          </a:p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sz="2000" dirty="0" smtClean="0">
                <a:solidFill>
                  <a:prstClr val="white"/>
                </a:solidFill>
              </a:rPr>
              <a:t>~/. </a:t>
            </a:r>
            <a:r>
              <a:rPr lang="en-US" sz="2000" b="1" dirty="0" smtClean="0">
                <a:solidFill>
                  <a:srgbClr val="FFFF00"/>
                </a:solidFill>
              </a:rPr>
              <a:t>+</a:t>
            </a:r>
            <a:r>
              <a:rPr lang="en-US" sz="2000" i="1" dirty="0">
                <a:solidFill>
                  <a:prstClr val="white"/>
                </a:solidFill>
              </a:rPr>
              <a:t>Clean &amp; Simple</a:t>
            </a:r>
            <a:r>
              <a:rPr lang="en-US" sz="2000" dirty="0">
                <a:solidFill>
                  <a:prstClr val="white"/>
                </a:solidFill>
              </a:rPr>
              <a:t> look &amp; feel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Download :	</a:t>
            </a:r>
          </a:p>
          <a:p>
            <a:r>
              <a:rPr lang="en-US" dirty="0">
                <a:solidFill>
                  <a:srgbClr val="FFFF00"/>
                </a:solidFill>
              </a:rPr>
              <a:t>https://</a:t>
            </a:r>
            <a:r>
              <a:rPr lang="en-US" dirty="0" smtClean="0">
                <a:solidFill>
                  <a:srgbClr val="FFFF00"/>
                </a:solidFill>
              </a:rPr>
              <a:t>github.com/UCDGeeks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" t="1540" r="1470" b="3070"/>
          <a:stretch/>
        </p:blipFill>
        <p:spPr>
          <a:xfrm>
            <a:off x="5240740" y="1200132"/>
            <a:ext cx="6531399" cy="4429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293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426"/>
            <a:ext cx="10515600" cy="1325563"/>
          </a:xfrm>
        </p:spPr>
        <p:txBody>
          <a:bodyPr/>
          <a:lstStyle/>
          <a:p>
            <a:r>
              <a:rPr lang="en-US" dirty="0"/>
              <a:t>How it Happened </a:t>
            </a:r>
            <a:r>
              <a:rPr lang="en-US" dirty="0" smtClean="0"/>
              <a:t>..?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38450" y="1847543"/>
            <a:ext cx="10515600" cy="2960940"/>
          </a:xfrm>
        </p:spPr>
        <p:txBody>
          <a:bodyPr>
            <a:normAutofit/>
          </a:bodyPr>
          <a:lstStyle/>
          <a:p>
            <a:pPr lvl="2"/>
            <a:r>
              <a:rPr lang="en-US" dirty="0" smtClean="0"/>
              <a:t>Java as main programming language</a:t>
            </a:r>
          </a:p>
          <a:p>
            <a:pPr lvl="2"/>
            <a:r>
              <a:rPr lang="en-US" b="1" i="1" dirty="0" smtClean="0"/>
              <a:t>1 Main class</a:t>
            </a:r>
            <a:r>
              <a:rPr lang="en-US" b="1" dirty="0" smtClean="0"/>
              <a:t> </a:t>
            </a:r>
            <a:r>
              <a:rPr lang="en-US" dirty="0" smtClean="0"/>
              <a:t>to handle whole functionality on program</a:t>
            </a:r>
          </a:p>
          <a:p>
            <a:pPr lvl="2"/>
            <a:r>
              <a:rPr lang="en-US" dirty="0"/>
              <a:t>2 </a:t>
            </a:r>
            <a:r>
              <a:rPr lang="en-US" b="1" i="1" dirty="0"/>
              <a:t>Modal</a:t>
            </a:r>
            <a:r>
              <a:rPr lang="en-US" dirty="0"/>
              <a:t>s to handle  all </a:t>
            </a:r>
            <a:r>
              <a:rPr lang="en-US" dirty="0" smtClean="0"/>
              <a:t>data</a:t>
            </a:r>
          </a:p>
          <a:p>
            <a:pPr lvl="2"/>
            <a:r>
              <a:rPr lang="en-US" dirty="0" smtClean="0"/>
              <a:t>3 Main </a:t>
            </a:r>
            <a:r>
              <a:rPr lang="en-US" dirty="0"/>
              <a:t>j</a:t>
            </a:r>
            <a:r>
              <a:rPr lang="en-US" dirty="0" smtClean="0"/>
              <a:t>ava </a:t>
            </a:r>
            <a:r>
              <a:rPr lang="en-US" b="1" i="1" dirty="0"/>
              <a:t>c</a:t>
            </a:r>
            <a:r>
              <a:rPr lang="en-US" b="1" i="1" dirty="0" smtClean="0"/>
              <a:t>ontroller</a:t>
            </a:r>
            <a:r>
              <a:rPr lang="en-US" dirty="0" smtClean="0"/>
              <a:t> classes</a:t>
            </a:r>
          </a:p>
          <a:p>
            <a:pPr lvl="2"/>
            <a:r>
              <a:rPr lang="en-US" dirty="0" smtClean="0"/>
              <a:t>4 </a:t>
            </a:r>
            <a:r>
              <a:rPr lang="en-US" b="1" i="1" dirty="0" smtClean="0"/>
              <a:t>Views</a:t>
            </a:r>
            <a:r>
              <a:rPr lang="en-US" dirty="0" smtClean="0"/>
              <a:t> for user interactions</a:t>
            </a:r>
          </a:p>
          <a:p>
            <a:pPr lvl="2"/>
            <a:r>
              <a:rPr lang="en-US" dirty="0" smtClean="0"/>
              <a:t>Have used </a:t>
            </a:r>
            <a:r>
              <a:rPr lang="en-US" dirty="0" err="1" smtClean="0"/>
              <a:t>Git</a:t>
            </a:r>
            <a:r>
              <a:rPr lang="en-US" dirty="0" smtClean="0"/>
              <a:t> as a VCS</a:t>
            </a:r>
          </a:p>
        </p:txBody>
      </p:sp>
    </p:spTree>
    <p:extLst>
      <p:ext uri="{BB962C8B-B14F-4D97-AF65-F5344CB8AC3E}">
        <p14:creationId xmlns:p14="http://schemas.microsoft.com/office/powerpoint/2010/main" val="2736787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174" y="562451"/>
            <a:ext cx="4198276" cy="5664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25400"/>
          </a:effec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383760" y="728577"/>
            <a:ext cx="3703320" cy="989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Have a </a:t>
            </a:r>
            <a:br>
              <a:rPr lang="en-US" dirty="0"/>
            </a:br>
            <a:r>
              <a:rPr lang="en-US" dirty="0"/>
              <a:t>look..</a:t>
            </a:r>
          </a:p>
        </p:txBody>
      </p:sp>
    </p:spTree>
    <p:extLst>
      <p:ext uri="{BB962C8B-B14F-4D97-AF65-F5344CB8AC3E}">
        <p14:creationId xmlns:p14="http://schemas.microsoft.com/office/powerpoint/2010/main" val="214436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" t="917" r="915" b="982"/>
          <a:stretch/>
        </p:blipFill>
        <p:spPr>
          <a:xfrm>
            <a:off x="5241701" y="631064"/>
            <a:ext cx="6568226" cy="5370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25400"/>
          </a:effec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383760" y="728577"/>
            <a:ext cx="3703320" cy="989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When it works..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7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426"/>
            <a:ext cx="10515600" cy="1325563"/>
          </a:xfrm>
        </p:spPr>
        <p:txBody>
          <a:bodyPr/>
          <a:lstStyle/>
          <a:p>
            <a:r>
              <a:rPr lang="en-US" dirty="0" smtClean="0"/>
              <a:t>Add a house…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" t="1079" r="-1"/>
          <a:stretch/>
        </p:blipFill>
        <p:spPr>
          <a:xfrm>
            <a:off x="3626070" y="1255252"/>
            <a:ext cx="6970986" cy="4741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27231223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" t="917" r="915" b="982"/>
          <a:stretch/>
        </p:blipFill>
        <p:spPr>
          <a:xfrm>
            <a:off x="5241701" y="631064"/>
            <a:ext cx="6568226" cy="5370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254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653" y="816944"/>
            <a:ext cx="3814549" cy="5024780"/>
          </a:xfrm>
        </p:spPr>
        <p:txBody>
          <a:bodyPr>
            <a:normAutofit/>
          </a:bodyPr>
          <a:lstStyle/>
          <a:p>
            <a:r>
              <a:rPr lang="en-US" dirty="0" smtClean="0"/>
              <a:t>Search house</a:t>
            </a:r>
            <a:br>
              <a:rPr lang="en-US" dirty="0" smtClean="0"/>
            </a:br>
            <a:r>
              <a:rPr lang="en-US" dirty="0" smtClean="0"/>
              <a:t>by Lot</a:t>
            </a:r>
            <a:br>
              <a:rPr lang="en-US" dirty="0" smtClean="0"/>
            </a:br>
            <a:r>
              <a:rPr lang="en-US" dirty="0" smtClean="0"/>
              <a:t>Number…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21440" y="1704432"/>
            <a:ext cx="4572000" cy="477671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i-LK"/>
          </a:p>
        </p:txBody>
      </p:sp>
    </p:spTree>
    <p:extLst>
      <p:ext uri="{BB962C8B-B14F-4D97-AF65-F5344CB8AC3E}">
        <p14:creationId xmlns:p14="http://schemas.microsoft.com/office/powerpoint/2010/main" val="25399716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426"/>
            <a:ext cx="10515600" cy="1325563"/>
          </a:xfrm>
        </p:spPr>
        <p:txBody>
          <a:bodyPr/>
          <a:lstStyle/>
          <a:p>
            <a:r>
              <a:rPr lang="en-US" dirty="0" smtClean="0"/>
              <a:t>View house details…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" t="1040" r="677" b="905"/>
          <a:stretch/>
        </p:blipFill>
        <p:spPr>
          <a:xfrm>
            <a:off x="3567448" y="1380281"/>
            <a:ext cx="6825804" cy="4634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73714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Mix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3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eate an Office Mix.potx" id="{4B7366DC-B74D-454D-9AF1-C5E1E2713A61}" vid="{D9FD2935-D4F2-4034-8F2D-E6786535C4FD}"/>
    </a:ext>
  </a:extLst>
</a:theme>
</file>

<file path=ppt/theme/theme3.xml><?xml version="1.0" encoding="utf-8"?>
<a:theme xmlns:a="http://schemas.openxmlformats.org/drawingml/2006/main" name="1_Office Mix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3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eate an Office Mix.potx" id="{4B7366DC-B74D-454D-9AF1-C5E1E2713A61}" vid="{D9FD2935-D4F2-4034-8F2D-E6786535C4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220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Iskoola Pota</vt:lpstr>
      <vt:lpstr>Segoe UI</vt:lpstr>
      <vt:lpstr>Segoe UI Light</vt:lpstr>
      <vt:lpstr>Wingdings</vt:lpstr>
      <vt:lpstr>Office Theme</vt:lpstr>
      <vt:lpstr>Office Mix</vt:lpstr>
      <vt:lpstr>1_Office Mix</vt:lpstr>
      <vt:lpstr>Real State System -Java and Data Structures</vt:lpstr>
      <vt:lpstr>This system is for …</vt:lpstr>
      <vt:lpstr>Architecture …</vt:lpstr>
      <vt:lpstr>How it Happened ..?</vt:lpstr>
      <vt:lpstr>PowerPoint Presentation</vt:lpstr>
      <vt:lpstr>PowerPoint Presentation</vt:lpstr>
      <vt:lpstr>Add a house…</vt:lpstr>
      <vt:lpstr>Search house by Lot Number…</vt:lpstr>
      <vt:lpstr>View house details…</vt:lpstr>
      <vt:lpstr>Delete house by Lot Number…</vt:lpstr>
      <vt:lpstr>Options …</vt:lpstr>
      <vt:lpstr>Where DSA...?</vt:lpstr>
      <vt:lpstr>How we use DSA...?</vt:lpstr>
      <vt:lpstr>Team Work     &amp;     Timeline  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State System -Java and Data Structures</dc:title>
  <dc:creator>Srimal Priyanga</dc:creator>
  <cp:lastModifiedBy>Srimal Priyanga</cp:lastModifiedBy>
  <cp:revision>36</cp:revision>
  <dcterms:created xsi:type="dcterms:W3CDTF">2015-04-19T06:24:24Z</dcterms:created>
  <dcterms:modified xsi:type="dcterms:W3CDTF">2015-04-19T17:54:49Z</dcterms:modified>
</cp:coreProperties>
</file>