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61E3-F8B1-4E9A-83D8-3477325998F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2AAB-C31E-49A9-A6E1-0ADCA60B9C5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4551" y="1087089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10574" y="1800400"/>
            <a:ext cx="76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10577" y="2459143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3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96610" y="3059668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4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610574" y="3718823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5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10577" y="4313889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6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614549" y="4885370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614550" y="5445678"/>
            <a:ext cx="77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8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36757" y="496850"/>
            <a:ext cx="24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Project flow</a:t>
            </a:r>
            <a:endParaRPr lang="en-GB" b="1" u="sng" dirty="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3846235" y="1110879"/>
            <a:ext cx="13514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Problem Statement</a:t>
            </a:r>
            <a:endParaRPr lang="en-GB" sz="1000" dirty="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5583126" y="1727205"/>
            <a:ext cx="1351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Basic Training data Cleaning</a:t>
            </a:r>
            <a:endParaRPr lang="en-GB" sz="1000" dirty="0"/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5583128" y="2401337"/>
            <a:ext cx="1351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rmAutofit fontScale="92500"/>
          </a:bodyPr>
          <a:lstStyle/>
          <a:p>
            <a:pPr algn="ctr"/>
            <a:r>
              <a:rPr lang="en-GB" sz="1000" dirty="0"/>
              <a:t>Assess </a:t>
            </a:r>
            <a:r>
              <a:rPr lang="en-GB" sz="1000" b="1" dirty="0"/>
              <a:t>ALL</a:t>
            </a:r>
            <a:r>
              <a:rPr lang="en-GB" sz="1000" dirty="0"/>
              <a:t> Baseline models with Basic data</a:t>
            </a:r>
            <a:endParaRPr lang="en-GB" sz="1000" dirty="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5583127" y="3044691"/>
            <a:ext cx="1351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Optimise Training data Cleaning</a:t>
            </a:r>
            <a:endParaRPr lang="en-GB" sz="1000" dirty="0"/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5583127" y="3688045"/>
            <a:ext cx="1351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GB" sz="1000" dirty="0"/>
              <a:t>Assess </a:t>
            </a:r>
            <a:r>
              <a:rPr lang="en-GB" sz="1200" b="1" dirty="0"/>
              <a:t>ALL</a:t>
            </a:r>
            <a:r>
              <a:rPr lang="en-GB" sz="1000" b="1" dirty="0"/>
              <a:t> </a:t>
            </a:r>
            <a:r>
              <a:rPr lang="en-GB" sz="1000" dirty="0"/>
              <a:t>Baseline models with Optimised data</a:t>
            </a:r>
            <a:endParaRPr lang="en-GB" sz="1000" dirty="0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583127" y="1110879"/>
            <a:ext cx="1351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60% Training </a:t>
            </a:r>
            <a:endParaRPr lang="en-GB" sz="1000" dirty="0"/>
          </a:p>
          <a:p>
            <a:pPr algn="ctr"/>
            <a:r>
              <a:rPr lang="en-GB" sz="1000" dirty="0"/>
              <a:t>20% Test data</a:t>
            </a:r>
            <a:endParaRPr lang="en-GB" sz="1000" dirty="0"/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7408611" y="1115906"/>
            <a:ext cx="135148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20% Validation data</a:t>
            </a:r>
            <a:endParaRPr lang="en-GB" sz="1000" dirty="0"/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7408610" y="4869981"/>
            <a:ext cx="135148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Optimise Validation Data Cleaning</a:t>
            </a:r>
            <a:endParaRPr lang="en-GB" sz="1000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5583127" y="4304371"/>
            <a:ext cx="1351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Hyper Tune </a:t>
            </a:r>
            <a:endParaRPr lang="en-GB" sz="1000" dirty="0"/>
          </a:p>
          <a:p>
            <a:pPr algn="ctr"/>
            <a:r>
              <a:rPr lang="en-GB" sz="1000" b="1" dirty="0"/>
              <a:t>ONE</a:t>
            </a:r>
            <a:r>
              <a:rPr lang="en-GB" sz="1000" dirty="0"/>
              <a:t> model</a:t>
            </a:r>
            <a:endParaRPr lang="en-GB" sz="1000" dirty="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7408610" y="5430289"/>
            <a:ext cx="135148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GB" sz="1000" dirty="0"/>
              <a:t>Prediction on Hyper-tuned Model</a:t>
            </a:r>
            <a:endParaRPr lang="en-GB" sz="1000" dirty="0"/>
          </a:p>
        </p:txBody>
      </p:sp>
      <p:cxnSp>
        <p:nvCxnSpPr>
          <p:cNvPr id="33" name="Straight Arrow Connector 32"/>
          <p:cNvCxnSpPr>
            <a:stCxn id="28" idx="2"/>
            <a:endCxn id="29" idx="0"/>
          </p:cNvCxnSpPr>
          <p:nvPr/>
        </p:nvCxnSpPr>
        <p:spPr>
          <a:xfrm flipH="1">
            <a:off x="8084351" y="1516016"/>
            <a:ext cx="1" cy="335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  <a:endCxn id="31" idx="0"/>
          </p:cNvCxnSpPr>
          <p:nvPr/>
        </p:nvCxnSpPr>
        <p:spPr>
          <a:xfrm>
            <a:off x="8084351" y="5270091"/>
            <a:ext cx="0" cy="16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1"/>
          </p:cNvCxnSpPr>
          <p:nvPr/>
        </p:nvCxnSpPr>
        <p:spPr>
          <a:xfrm>
            <a:off x="6934608" y="1310934"/>
            <a:ext cx="474003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7" idx="1"/>
          </p:cNvCxnSpPr>
          <p:nvPr/>
        </p:nvCxnSpPr>
        <p:spPr>
          <a:xfrm>
            <a:off x="5197716" y="1310934"/>
            <a:ext cx="385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21" idx="0"/>
          </p:cNvCxnSpPr>
          <p:nvPr/>
        </p:nvCxnSpPr>
        <p:spPr>
          <a:xfrm flipH="1">
            <a:off x="6258867" y="1510989"/>
            <a:ext cx="1" cy="21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22" idx="0"/>
          </p:cNvCxnSpPr>
          <p:nvPr/>
        </p:nvCxnSpPr>
        <p:spPr>
          <a:xfrm>
            <a:off x="6258867" y="2127315"/>
            <a:ext cx="2" cy="27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2"/>
            <a:endCxn id="23" idx="0"/>
          </p:cNvCxnSpPr>
          <p:nvPr/>
        </p:nvCxnSpPr>
        <p:spPr>
          <a:xfrm flipH="1">
            <a:off x="6258868" y="2801447"/>
            <a:ext cx="1" cy="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24" idx="0"/>
          </p:cNvCxnSpPr>
          <p:nvPr/>
        </p:nvCxnSpPr>
        <p:spPr>
          <a:xfrm>
            <a:off x="6258868" y="3444801"/>
            <a:ext cx="0" cy="2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2"/>
            <a:endCxn id="30" idx="0"/>
          </p:cNvCxnSpPr>
          <p:nvPr/>
        </p:nvCxnSpPr>
        <p:spPr>
          <a:xfrm>
            <a:off x="6258868" y="4088155"/>
            <a:ext cx="0" cy="21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23" idx="3"/>
            <a:endCxn id="29" idx="1"/>
          </p:cNvCxnSpPr>
          <p:nvPr/>
        </p:nvCxnSpPr>
        <p:spPr>
          <a:xfrm>
            <a:off x="6934608" y="3244746"/>
            <a:ext cx="474002" cy="1825290"/>
          </a:xfrm>
          <a:prstGeom prst="bentConnector3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30" idx="2"/>
            <a:endCxn id="31" idx="1"/>
          </p:cNvCxnSpPr>
          <p:nvPr/>
        </p:nvCxnSpPr>
        <p:spPr>
          <a:xfrm rot="16200000" flipH="1">
            <a:off x="6370808" y="4592541"/>
            <a:ext cx="925863" cy="1149742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22" idx="1"/>
            <a:endCxn id="21" idx="1"/>
          </p:cNvCxnSpPr>
          <p:nvPr/>
        </p:nvCxnSpPr>
        <p:spPr>
          <a:xfrm rot="10800000">
            <a:off x="5583126" y="1927260"/>
            <a:ext cx="2" cy="67413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stCxn id="23" idx="1"/>
            <a:endCxn id="22" idx="1"/>
          </p:cNvCxnSpPr>
          <p:nvPr/>
        </p:nvCxnSpPr>
        <p:spPr>
          <a:xfrm rot="10800000" flipH="1">
            <a:off x="5583126" y="2601392"/>
            <a:ext cx="1" cy="64335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Presentation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Impey, Michael</dc:creator>
  <cp:lastModifiedBy>micha</cp:lastModifiedBy>
  <cp:revision>6</cp:revision>
  <dcterms:created xsi:type="dcterms:W3CDTF">2021-10-13T13:21:00Z</dcterms:created>
  <dcterms:modified xsi:type="dcterms:W3CDTF">2021-10-14T17:31:50Z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c77bae-9cad-4b1a-aac3-2a4ad557d70b_Enabled">
    <vt:lpwstr>true</vt:lpwstr>
  </property>
  <property fmtid="{D5CDD505-2E9C-101B-9397-08002B2CF9AE}" pid="3" name="MSIP_Label_a7c77bae-9cad-4b1a-aac3-2a4ad557d70b_SetDate">
    <vt:lpwstr>2021-10-13T14:17:34Z</vt:lpwstr>
  </property>
  <property fmtid="{D5CDD505-2E9C-101B-9397-08002B2CF9AE}" pid="4" name="MSIP_Label_a7c77bae-9cad-4b1a-aac3-2a4ad557d70b_Method">
    <vt:lpwstr>Privileged</vt:lpwstr>
  </property>
  <property fmtid="{D5CDD505-2E9C-101B-9397-08002B2CF9AE}" pid="5" name="MSIP_Label_a7c77bae-9cad-4b1a-aac3-2a4ad557d70b_Name">
    <vt:lpwstr>General</vt:lpwstr>
  </property>
  <property fmtid="{D5CDD505-2E9C-101B-9397-08002B2CF9AE}" pid="6" name="MSIP_Label_a7c77bae-9cad-4b1a-aac3-2a4ad557d70b_SiteId">
    <vt:lpwstr>88ed286b-88d8-4faf-918f-883d693321ae</vt:lpwstr>
  </property>
  <property fmtid="{D5CDD505-2E9C-101B-9397-08002B2CF9AE}" pid="7" name="MSIP_Label_a7c77bae-9cad-4b1a-aac3-2a4ad557d70b_ActionId">
    <vt:lpwstr>99926894-72ae-47b8-ac11-3fc0b538ddfb</vt:lpwstr>
  </property>
  <property fmtid="{D5CDD505-2E9C-101B-9397-08002B2CF9AE}" pid="8" name="MSIP_Label_a7c77bae-9cad-4b1a-aac3-2a4ad557d70b_ContentBits">
    <vt:lpwstr>0</vt:lpwstr>
  </property>
  <property fmtid="{D5CDD505-2E9C-101B-9397-08002B2CF9AE}" pid="9" name="ICV">
    <vt:lpwstr>D58D27E9951C470DA52FBC75BC3D0D3B</vt:lpwstr>
  </property>
  <property fmtid="{D5CDD505-2E9C-101B-9397-08002B2CF9AE}" pid="10" name="KSOProductBuildVer">
    <vt:lpwstr>1033-11.2.0.10323</vt:lpwstr>
  </property>
</Properties>
</file>